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3" r:id="rId29"/>
    <p:sldId id="284" r:id="rId30"/>
    <p:sldId id="285"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tamaran" pitchFamily="2" charset="77"/>
      <p:regular r:id="rId37"/>
      <p:bold r:id="rId38"/>
    </p:embeddedFont>
    <p:embeddedFont>
      <p:font typeface="Fira Sans Extra Condensed Medium" panose="020B0603050000020004" pitchFamily="34" charset="0"/>
      <p:regular r:id="rId39"/>
      <p:bold r:id="rId40"/>
      <p:italic r:id="rId41"/>
      <p:boldItalic r:id="rId42"/>
    </p:embeddedFont>
    <p:embeddedFont>
      <p:font typeface="Lato" panose="020F0502020204030203" pitchFamily="34" charset="0"/>
      <p:regular r:id="rId43"/>
      <p:bold r:id="rId44"/>
      <p:italic r:id="rId45"/>
      <p:boldItalic r:id="rId46"/>
    </p:embeddedFont>
    <p:embeddedFont>
      <p:font typeface="Lato Light" panose="020F0302020204030204" pitchFamily="34" charset="0"/>
      <p:regular r:id="rId47"/>
      <p:bold r:id="rId48"/>
      <p:italic r:id="rId49"/>
      <p:boldItalic r:id="rId50"/>
    </p:embeddedFont>
    <p:embeddedFont>
      <p:font typeface="Montserrat" pitchFamily="2" charset="77"/>
      <p:regular r:id="rId51"/>
      <p:bold r:id="rId52"/>
      <p:italic r:id="rId53"/>
      <p:boldItalic r:id="rId54"/>
    </p:embeddedFont>
    <p:embeddedFont>
      <p:font typeface="Montserrat Black" panose="020F0502020204030204" pitchFamily="34" charset="0"/>
      <p:bold r:id="rId55"/>
      <p:italic r:id="rId56"/>
      <p:boldItalic r:id="rId57"/>
    </p:embeddedFont>
    <p:embeddedFont>
      <p:font typeface="Montserrat SemiBold" panose="020F0502020204030204" pitchFamily="34" charset="0"/>
      <p:regular r:id="rId58"/>
      <p:bold r:id="rId59"/>
      <p:italic r:id="rId60"/>
      <p:boldItalic r:id="rId61"/>
    </p:embeddedFont>
    <p:embeddedFont>
      <p:font typeface="Open Sans" panose="020B0606030504020204" pitchFamily="34" charset="0"/>
      <p:regular r:id="rId62"/>
      <p:bold r:id="rId63"/>
      <p:italic r:id="rId64"/>
      <p:boldItalic r:id="rId65"/>
    </p:embeddedFont>
    <p:embeddedFont>
      <p:font typeface="Open Sans ExtraBold" panose="020F0502020204030204" pitchFamily="34" charset="0"/>
      <p:bold r:id="rId66"/>
      <p:italic r:id="rId67"/>
      <p:boldItalic r:id="rId68"/>
    </p:embeddedFont>
    <p:embeddedFont>
      <p:font typeface="Roboto Condensed Light" panose="020F0302020204030204" pitchFamily="34" charset="0"/>
      <p:regular r:id="rId69"/>
      <p:italic r:id="rId70"/>
    </p:embeddedFont>
    <p:embeddedFont>
      <p:font typeface="Trebuchet MS" panose="020B0703020202090204" pitchFamily="34" charset="0"/>
      <p:regular r:id="rId71"/>
      <p:bold r:id="rId72"/>
      <p: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4" roundtripDataSignature="AMtx7mijN7vaNnB+FM56xPOADkUab8+aN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82CC82-F4FA-4B97-9D72-4C2F9ADC6F30}">
  <a:tblStyle styleId="{5582CC82-F4FA-4B97-9D72-4C2F9ADC6F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91"/>
  </p:normalViewPr>
  <p:slideViewPr>
    <p:cSldViewPr snapToGrid="0" snapToObjects="1">
      <p:cViewPr varScale="1">
        <p:scale>
          <a:sx n="90" d="100"/>
          <a:sy n="90" d="100"/>
        </p:scale>
        <p:origin x="232"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0.fntdata"/><Relationship Id="rId47" Type="http://schemas.openxmlformats.org/officeDocument/2006/relationships/font" Target="fonts/font15.fntdata"/><Relationship Id="rId63" Type="http://schemas.openxmlformats.org/officeDocument/2006/relationships/font" Target="fonts/font31.fntdata"/><Relationship Id="rId68" Type="http://schemas.openxmlformats.org/officeDocument/2006/relationships/font" Target="fonts/font3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66" Type="http://schemas.openxmlformats.org/officeDocument/2006/relationships/font" Target="fonts/font34.fntdata"/><Relationship Id="rId74" Type="http://customschemas.google.com/relationships/presentationmetadata" Target="metadata"/><Relationship Id="rId5" Type="http://schemas.openxmlformats.org/officeDocument/2006/relationships/slide" Target="slides/slide3.xml"/><Relationship Id="rId61" Type="http://schemas.openxmlformats.org/officeDocument/2006/relationships/font" Target="fonts/font2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64" Type="http://schemas.openxmlformats.org/officeDocument/2006/relationships/font" Target="fonts/font32.fntdata"/><Relationship Id="rId69" Type="http://schemas.openxmlformats.org/officeDocument/2006/relationships/font" Target="fonts/font37.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9.fntdata"/><Relationship Id="rId72" Type="http://schemas.openxmlformats.org/officeDocument/2006/relationships/font" Target="fonts/font4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font" Target="fonts/font27.fntdata"/><Relationship Id="rId67" Type="http://schemas.openxmlformats.org/officeDocument/2006/relationships/font" Target="fonts/font35.fntdata"/><Relationship Id="rId20" Type="http://schemas.openxmlformats.org/officeDocument/2006/relationships/slide" Target="slides/slide18.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font" Target="fonts/font30.fntdata"/><Relationship Id="rId70" Type="http://schemas.openxmlformats.org/officeDocument/2006/relationships/font" Target="fonts/font38.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font" Target="fonts/font28.fntdata"/><Relationship Id="rId65" Type="http://schemas.openxmlformats.org/officeDocument/2006/relationships/font" Target="fonts/font33.fntdata"/><Relationship Id="rId73" Type="http://schemas.openxmlformats.org/officeDocument/2006/relationships/font" Target="fonts/font41.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7.fntdata"/><Relationship Id="rId34" Type="http://schemas.openxmlformats.org/officeDocument/2006/relationships/font" Target="fonts/font2.fntdata"/><Relationship Id="rId50" Type="http://schemas.openxmlformats.org/officeDocument/2006/relationships/font" Target="fonts/font18.fntdata"/><Relationship Id="rId55" Type="http://schemas.openxmlformats.org/officeDocument/2006/relationships/font" Target="fonts/font23.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39.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facf545f29_2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7" name="Google Shape;327;gfacf545f29_2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facf545f29_7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facf545f29_7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gfacf545f29_7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2" name="Google Shape;552;gfacf545f29_7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fcf62f9be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1" name="Google Shape;561;gfcf62f9bee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facf545f29_7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facf545f29_7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fcf62f9be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7" name="Google Shape;577;gfcf62f9bee_0_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f8599bd80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8" name="Google Shape;588;gf8599bd80e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facf545f29_2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5" name="Google Shape;595;gfacf545f29_2_3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facf545f29_7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3" name="Google Shape;603;gfacf545f29_7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facf545f29_7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3" name="Google Shape;613;gfacf545f29_7_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facf545f29_2_1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facf545f29_2_18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facf545f29_7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gfacf545f29_7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facf545f29_2_1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2" name="Google Shape;632;gfacf545f29_2_1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fd03a7ad9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fd03a7ad9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fd03a7ad9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fd03a7ad9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fd5fc77e5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fd5fc77e5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fd03a7ad99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fd03a7ad99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fcf62f9bee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3" name="Google Shape;863;gfcf62f9bee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fd03a7ad9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fd03a7ad9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f8599bd80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5" name="Google Shape;895;gf8599bd80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facf545f29_2_1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5" name="Google Shape;905;gfacf545f29_2_18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facf545f29_7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1" name="Google Shape;921;gfacf545f29_7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facf545f29_2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 name="Google Shape;400;gfacf545f29_2_6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facf545f29_2_9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facf545f29_2_9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facf545f29_2_3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9" name="Google Shape;439;gfacf545f29_2_3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facf545f29_7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8" name="Google Shape;478;gfacf545f29_7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fcf62f9be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9" name="Google Shape;489;gfcf62f9bee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facf545f29_7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facf545f29_7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facf545f29_7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9" name="Google Shape;529;gfacf545f29_7_1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2.xml"/><Relationship Id="rId4" Type="http://schemas.openxmlformats.org/officeDocument/2006/relationships/hyperlink" Target="https://www.freepik.com/" TargetMode="Externa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3"/>
        <p:cNvGrpSpPr/>
        <p:nvPr/>
      </p:nvGrpSpPr>
      <p:grpSpPr>
        <a:xfrm>
          <a:off x="0" y="0"/>
          <a:ext cx="0" cy="0"/>
          <a:chOff x="0" y="0"/>
          <a:chExt cx="0" cy="0"/>
        </a:xfrm>
      </p:grpSpPr>
      <p:sp>
        <p:nvSpPr>
          <p:cNvPr id="84" name="Google Shape;84;gfacf545f29_2_3"/>
          <p:cNvSpPr txBox="1">
            <a:spLocks noGrp="1"/>
          </p:cNvSpPr>
          <p:nvPr>
            <p:ph type="ctrTitle"/>
          </p:nvPr>
        </p:nvSpPr>
        <p:spPr>
          <a:xfrm>
            <a:off x="3092717" y="2134816"/>
            <a:ext cx="8272400" cy="28336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6900"/>
              <a:buNone/>
              <a:defRPr sz="60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85" name="Google Shape;85;gfacf545f29_2_3"/>
          <p:cNvSpPr txBox="1">
            <a:spLocks noGrp="1"/>
          </p:cNvSpPr>
          <p:nvPr>
            <p:ph type="subTitle" idx="1"/>
          </p:nvPr>
        </p:nvSpPr>
        <p:spPr>
          <a:xfrm>
            <a:off x="4439917" y="5113983"/>
            <a:ext cx="6925200" cy="5452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3700"/>
              <a:buNone/>
              <a:defRPr sz="2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86" name="Google Shape;86;gfacf545f29_2_3"/>
          <p:cNvSpPr/>
          <p:nvPr/>
        </p:nvSpPr>
        <p:spPr>
          <a:xfrm>
            <a:off x="-146433" y="5386400"/>
            <a:ext cx="2649579" cy="1618471"/>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7" name="Google Shape;87;gfacf545f29_2_3"/>
          <p:cNvSpPr/>
          <p:nvPr/>
        </p:nvSpPr>
        <p:spPr>
          <a:xfrm rot="-5400000">
            <a:off x="10122487" y="68377"/>
            <a:ext cx="2451035" cy="2049208"/>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8" name="Google Shape;88;gfacf545f29_2_3"/>
          <p:cNvSpPr/>
          <p:nvPr/>
        </p:nvSpPr>
        <p:spPr>
          <a:xfrm>
            <a:off x="7246265" y="-1296091"/>
            <a:ext cx="1808289" cy="1808289"/>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9" name="Google Shape;89;gfacf545f29_2_3"/>
          <p:cNvSpPr/>
          <p:nvPr/>
        </p:nvSpPr>
        <p:spPr>
          <a:xfrm>
            <a:off x="11426372" y="5794827"/>
            <a:ext cx="1401445" cy="127754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0"/>
        <p:cNvGrpSpPr/>
        <p:nvPr/>
      </p:nvGrpSpPr>
      <p:grpSpPr>
        <a:xfrm>
          <a:off x="0" y="0"/>
          <a:ext cx="0" cy="0"/>
          <a:chOff x="0" y="0"/>
          <a:chExt cx="0" cy="0"/>
        </a:xfrm>
      </p:grpSpPr>
      <p:sp>
        <p:nvSpPr>
          <p:cNvPr id="91" name="Google Shape;91;gfacf545f29_2_10"/>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92" name="Google Shape;92;gfacf545f29_2_10"/>
          <p:cNvSpPr txBox="1">
            <a:spLocks noGrp="1"/>
          </p:cNvSpPr>
          <p:nvPr>
            <p:ph type="body" idx="1"/>
          </p:nvPr>
        </p:nvSpPr>
        <p:spPr>
          <a:xfrm>
            <a:off x="842709" y="1674915"/>
            <a:ext cx="10602000" cy="4555200"/>
          </a:xfrm>
          <a:prstGeom prst="rect">
            <a:avLst/>
          </a:prstGeom>
          <a:noFill/>
          <a:ln>
            <a:noFill/>
          </a:ln>
        </p:spPr>
        <p:txBody>
          <a:bodyPr spcFirstLastPara="1" wrap="square" lIns="121900" tIns="121900" rIns="121900" bIns="121900" anchor="ctr" anchorCtr="0">
            <a:noAutofit/>
          </a:bodyPr>
          <a:lstStyle>
            <a:lvl1pPr marL="457200" lvl="0" indent="-330200" algn="l">
              <a:lnSpc>
                <a:spcPct val="100000"/>
              </a:lnSpc>
              <a:spcBef>
                <a:spcPts val="0"/>
              </a:spcBef>
              <a:spcAft>
                <a:spcPts val="0"/>
              </a:spcAft>
              <a:buClr>
                <a:srgbClr val="434343"/>
              </a:buClr>
              <a:buSzPts val="1600"/>
              <a:buFont typeface="Livvic"/>
              <a:buAutoNum type="arabicPeriod"/>
              <a:defRPr sz="1600"/>
            </a:lvl1pPr>
            <a:lvl2pPr marL="914400" lvl="1" indent="-330200" algn="l">
              <a:lnSpc>
                <a:spcPct val="100000"/>
              </a:lnSpc>
              <a:spcBef>
                <a:spcPts val="2100"/>
              </a:spcBef>
              <a:spcAft>
                <a:spcPts val="0"/>
              </a:spcAft>
              <a:buClr>
                <a:srgbClr val="434343"/>
              </a:buClr>
              <a:buSzPts val="1600"/>
              <a:buFont typeface="Roboto Condensed Light"/>
              <a:buAutoNum type="alphaLcPeriod"/>
              <a:defRPr/>
            </a:lvl2pPr>
            <a:lvl3pPr marL="1371600" lvl="2" indent="-330200" algn="l">
              <a:lnSpc>
                <a:spcPct val="100000"/>
              </a:lnSpc>
              <a:spcBef>
                <a:spcPts val="2100"/>
              </a:spcBef>
              <a:spcAft>
                <a:spcPts val="0"/>
              </a:spcAft>
              <a:buClr>
                <a:srgbClr val="434343"/>
              </a:buClr>
              <a:buSzPts val="1600"/>
              <a:buFont typeface="Roboto Condensed Light"/>
              <a:buAutoNum type="romanLcPeriod"/>
              <a:defRPr/>
            </a:lvl3pPr>
            <a:lvl4pPr marL="1828800" lvl="3" indent="-330200" algn="l">
              <a:lnSpc>
                <a:spcPct val="100000"/>
              </a:lnSpc>
              <a:spcBef>
                <a:spcPts val="2100"/>
              </a:spcBef>
              <a:spcAft>
                <a:spcPts val="0"/>
              </a:spcAft>
              <a:buClr>
                <a:srgbClr val="434343"/>
              </a:buClr>
              <a:buSzPts val="1600"/>
              <a:buFont typeface="Roboto Condensed Light"/>
              <a:buAutoNum type="arabicPeriod"/>
              <a:defRPr/>
            </a:lvl4pPr>
            <a:lvl5pPr marL="2286000" lvl="4" indent="-330200" algn="l">
              <a:lnSpc>
                <a:spcPct val="100000"/>
              </a:lnSpc>
              <a:spcBef>
                <a:spcPts val="2100"/>
              </a:spcBef>
              <a:spcAft>
                <a:spcPts val="0"/>
              </a:spcAft>
              <a:buClr>
                <a:srgbClr val="434343"/>
              </a:buClr>
              <a:buSzPts val="1600"/>
              <a:buFont typeface="Roboto Condensed Light"/>
              <a:buAutoNum type="alphaLcPeriod"/>
              <a:defRPr/>
            </a:lvl5pPr>
            <a:lvl6pPr marL="2743200" lvl="5" indent="-330200" algn="l">
              <a:lnSpc>
                <a:spcPct val="100000"/>
              </a:lnSpc>
              <a:spcBef>
                <a:spcPts val="2100"/>
              </a:spcBef>
              <a:spcAft>
                <a:spcPts val="0"/>
              </a:spcAft>
              <a:buClr>
                <a:srgbClr val="434343"/>
              </a:buClr>
              <a:buSzPts val="1600"/>
              <a:buFont typeface="Roboto Condensed Light"/>
              <a:buAutoNum type="romanLcPeriod"/>
              <a:defRPr/>
            </a:lvl6pPr>
            <a:lvl7pPr marL="3200400" lvl="6" indent="-330200" algn="l">
              <a:lnSpc>
                <a:spcPct val="100000"/>
              </a:lnSpc>
              <a:spcBef>
                <a:spcPts val="2100"/>
              </a:spcBef>
              <a:spcAft>
                <a:spcPts val="0"/>
              </a:spcAft>
              <a:buClr>
                <a:srgbClr val="434343"/>
              </a:buClr>
              <a:buSzPts val="1600"/>
              <a:buFont typeface="Roboto Condensed Light"/>
              <a:buAutoNum type="arabicPeriod"/>
              <a:defRPr/>
            </a:lvl7pPr>
            <a:lvl8pPr marL="3657600" lvl="7" indent="-330200" algn="l">
              <a:lnSpc>
                <a:spcPct val="100000"/>
              </a:lnSpc>
              <a:spcBef>
                <a:spcPts val="2100"/>
              </a:spcBef>
              <a:spcAft>
                <a:spcPts val="0"/>
              </a:spcAft>
              <a:buClr>
                <a:srgbClr val="434343"/>
              </a:buClr>
              <a:buSzPts val="1600"/>
              <a:buFont typeface="Roboto Condensed Light"/>
              <a:buAutoNum type="alphaLcPeriod"/>
              <a:defRPr/>
            </a:lvl8pPr>
            <a:lvl9pPr marL="4114800" lvl="8" indent="-330200" algn="l">
              <a:lnSpc>
                <a:spcPct val="100000"/>
              </a:lnSpc>
              <a:spcBef>
                <a:spcPts val="2100"/>
              </a:spcBef>
              <a:spcAft>
                <a:spcPts val="2100"/>
              </a:spcAft>
              <a:buClr>
                <a:srgbClr val="434343"/>
              </a:buClr>
              <a:buSzPts val="1600"/>
              <a:buFont typeface="Roboto Condensed Light"/>
              <a:buAutoNum type="romanLcPeriod"/>
              <a:defRPr/>
            </a:lvl9pPr>
          </a:lstStyle>
          <a:p>
            <a:endParaRPr/>
          </a:p>
        </p:txBody>
      </p:sp>
      <p:sp>
        <p:nvSpPr>
          <p:cNvPr id="93" name="Google Shape;93;gfacf545f29_2_10"/>
          <p:cNvSpPr/>
          <p:nvPr/>
        </p:nvSpPr>
        <p:spPr>
          <a:xfrm>
            <a:off x="7140067" y="5726733"/>
            <a:ext cx="5051929" cy="1131277"/>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 name="Google Shape;94;gfacf545f29_2_10"/>
          <p:cNvSpPr/>
          <p:nvPr/>
        </p:nvSpPr>
        <p:spPr>
          <a:xfrm rot="5400000" flipH="1">
            <a:off x="-1086171" y="1086164"/>
            <a:ext cx="2642240" cy="469900"/>
          </a:xfrm>
          <a:custGeom>
            <a:avLst/>
            <a:gdLst/>
            <a:ahLst/>
            <a:cxnLst/>
            <a:rect l="l" t="t" r="r" b="b"/>
            <a:pathLst>
              <a:path w="22342" h="3973" extrusionOk="0">
                <a:moveTo>
                  <a:pt x="19305" y="0"/>
                </a:moveTo>
                <a:cubicBezTo>
                  <a:pt x="18140" y="0"/>
                  <a:pt x="16987" y="248"/>
                  <a:pt x="15989" y="812"/>
                </a:cubicBezTo>
                <a:cubicBezTo>
                  <a:pt x="14226" y="1815"/>
                  <a:pt x="13618" y="3000"/>
                  <a:pt x="11551" y="3031"/>
                </a:cubicBezTo>
                <a:cubicBezTo>
                  <a:pt x="11520" y="3031"/>
                  <a:pt x="11488" y="3031"/>
                  <a:pt x="11457" y="3031"/>
                </a:cubicBezTo>
                <a:cubicBezTo>
                  <a:pt x="9215" y="3031"/>
                  <a:pt x="7190" y="2282"/>
                  <a:pt x="5042" y="2282"/>
                </a:cubicBezTo>
                <a:cubicBezTo>
                  <a:pt x="4141" y="2282"/>
                  <a:pt x="3219" y="2414"/>
                  <a:pt x="2250" y="2787"/>
                </a:cubicBezTo>
                <a:cubicBezTo>
                  <a:pt x="1399" y="3091"/>
                  <a:pt x="669" y="3487"/>
                  <a:pt x="1" y="3973"/>
                </a:cubicBezTo>
                <a:lnTo>
                  <a:pt x="22341" y="3973"/>
                </a:lnTo>
                <a:lnTo>
                  <a:pt x="22341" y="538"/>
                </a:lnTo>
                <a:cubicBezTo>
                  <a:pt x="21384" y="195"/>
                  <a:pt x="20339" y="0"/>
                  <a:pt x="1930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5" name="Google Shape;95;gfacf545f29_2_10"/>
          <p:cNvSpPr/>
          <p:nvPr/>
        </p:nvSpPr>
        <p:spPr>
          <a:xfrm>
            <a:off x="11159666" y="5345732"/>
            <a:ext cx="1743541" cy="1589341"/>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6" name="Google Shape;96;gfacf545f29_2_10"/>
          <p:cNvSpPr/>
          <p:nvPr/>
        </p:nvSpPr>
        <p:spPr>
          <a:xfrm>
            <a:off x="10550068" y="-825504"/>
            <a:ext cx="2801348" cy="2553573"/>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ITLE_ONLY_1_2">
    <p:spTree>
      <p:nvGrpSpPr>
        <p:cNvPr id="1" name="Shape 97"/>
        <p:cNvGrpSpPr/>
        <p:nvPr/>
      </p:nvGrpSpPr>
      <p:grpSpPr>
        <a:xfrm>
          <a:off x="0" y="0"/>
          <a:ext cx="0" cy="0"/>
          <a:chOff x="0" y="0"/>
          <a:chExt cx="0" cy="0"/>
        </a:xfrm>
      </p:grpSpPr>
      <p:sp>
        <p:nvSpPr>
          <p:cNvPr id="98" name="Google Shape;98;gfacf545f29_2_17"/>
          <p:cNvSpPr txBox="1">
            <a:spLocks noGrp="1"/>
          </p:cNvSpPr>
          <p:nvPr>
            <p:ph type="title"/>
          </p:nvPr>
        </p:nvSpPr>
        <p:spPr>
          <a:xfrm>
            <a:off x="5642133" y="831233"/>
            <a:ext cx="1200000" cy="10544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Clr>
                <a:schemeClr val="dk2"/>
              </a:buClr>
              <a:buSzPts val="2700"/>
              <a:buFont typeface="Open Sans"/>
              <a:buNone/>
              <a:defRPr sz="3300" b="1">
                <a:solidFill>
                  <a:schemeClr val="dk2"/>
                </a:solidFill>
                <a:latin typeface="Open Sans"/>
                <a:ea typeface="Open Sans"/>
                <a:cs typeface="Open Sans"/>
                <a:sym typeface="Open Sans"/>
              </a:defRPr>
            </a:lvl1pPr>
            <a:lvl2pPr lvl="1"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2pPr>
            <a:lvl3pPr lvl="2"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3pPr>
            <a:lvl4pPr lvl="3"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4pPr>
            <a:lvl5pPr lvl="4"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5pPr>
            <a:lvl6pPr lvl="5"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6pPr>
            <a:lvl7pPr lvl="6"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7pPr>
            <a:lvl8pPr lvl="7"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8pPr>
            <a:lvl9pPr lvl="8"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9pPr>
          </a:lstStyle>
          <a:p>
            <a:endParaRPr/>
          </a:p>
        </p:txBody>
      </p:sp>
      <p:sp>
        <p:nvSpPr>
          <p:cNvPr id="99" name="Google Shape;99;gfacf545f29_2_17"/>
          <p:cNvSpPr txBox="1">
            <a:spLocks noGrp="1"/>
          </p:cNvSpPr>
          <p:nvPr>
            <p:ph type="title" idx="2"/>
          </p:nvPr>
        </p:nvSpPr>
        <p:spPr>
          <a:xfrm>
            <a:off x="5642133" y="2208247"/>
            <a:ext cx="1200000" cy="10544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Clr>
                <a:schemeClr val="dk2"/>
              </a:buClr>
              <a:buSzPts val="2700"/>
              <a:buFont typeface="Open Sans"/>
              <a:buNone/>
              <a:defRPr sz="3300" b="1">
                <a:solidFill>
                  <a:schemeClr val="dk2"/>
                </a:solidFill>
                <a:latin typeface="Open Sans"/>
                <a:ea typeface="Open Sans"/>
                <a:cs typeface="Open Sans"/>
                <a:sym typeface="Open Sans"/>
              </a:defRPr>
            </a:lvl1pPr>
            <a:lvl2pPr lvl="1"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2pPr>
            <a:lvl3pPr lvl="2"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3pPr>
            <a:lvl4pPr lvl="3"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4pPr>
            <a:lvl5pPr lvl="4"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5pPr>
            <a:lvl6pPr lvl="5"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6pPr>
            <a:lvl7pPr lvl="6"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7pPr>
            <a:lvl8pPr lvl="7"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8pPr>
            <a:lvl9pPr lvl="8"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9pPr>
          </a:lstStyle>
          <a:p>
            <a:endParaRPr/>
          </a:p>
        </p:txBody>
      </p:sp>
      <p:sp>
        <p:nvSpPr>
          <p:cNvPr id="100" name="Google Shape;100;gfacf545f29_2_17"/>
          <p:cNvSpPr txBox="1">
            <a:spLocks noGrp="1"/>
          </p:cNvSpPr>
          <p:nvPr>
            <p:ph type="title" idx="3"/>
          </p:nvPr>
        </p:nvSpPr>
        <p:spPr>
          <a:xfrm>
            <a:off x="5642133" y="3585676"/>
            <a:ext cx="1200000" cy="10544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Clr>
                <a:schemeClr val="dk2"/>
              </a:buClr>
              <a:buSzPts val="2700"/>
              <a:buFont typeface="Open Sans"/>
              <a:buNone/>
              <a:defRPr sz="3300" b="1">
                <a:solidFill>
                  <a:schemeClr val="dk2"/>
                </a:solidFill>
                <a:latin typeface="Open Sans"/>
                <a:ea typeface="Open Sans"/>
                <a:cs typeface="Open Sans"/>
                <a:sym typeface="Open Sans"/>
              </a:defRPr>
            </a:lvl1pPr>
            <a:lvl2pPr lvl="1"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2pPr>
            <a:lvl3pPr lvl="2"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3pPr>
            <a:lvl4pPr lvl="3"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4pPr>
            <a:lvl5pPr lvl="4"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5pPr>
            <a:lvl6pPr lvl="5"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6pPr>
            <a:lvl7pPr lvl="6"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7pPr>
            <a:lvl8pPr lvl="7"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8pPr>
            <a:lvl9pPr lvl="8"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9pPr>
          </a:lstStyle>
          <a:p>
            <a:endParaRPr/>
          </a:p>
        </p:txBody>
      </p:sp>
      <p:sp>
        <p:nvSpPr>
          <p:cNvPr id="101" name="Google Shape;101;gfacf545f29_2_17"/>
          <p:cNvSpPr txBox="1">
            <a:spLocks noGrp="1"/>
          </p:cNvSpPr>
          <p:nvPr>
            <p:ph type="title" idx="4"/>
          </p:nvPr>
        </p:nvSpPr>
        <p:spPr>
          <a:xfrm>
            <a:off x="5642133" y="4974348"/>
            <a:ext cx="1200000" cy="10544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Clr>
                <a:schemeClr val="dk2"/>
              </a:buClr>
              <a:buSzPts val="2700"/>
              <a:buFont typeface="Open Sans"/>
              <a:buNone/>
              <a:defRPr sz="3300" b="1">
                <a:solidFill>
                  <a:schemeClr val="dk2"/>
                </a:solidFill>
                <a:latin typeface="Open Sans"/>
                <a:ea typeface="Open Sans"/>
                <a:cs typeface="Open Sans"/>
                <a:sym typeface="Open Sans"/>
              </a:defRPr>
            </a:lvl1pPr>
            <a:lvl2pPr lvl="1"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2pPr>
            <a:lvl3pPr lvl="2"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3pPr>
            <a:lvl4pPr lvl="3"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4pPr>
            <a:lvl5pPr lvl="4"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5pPr>
            <a:lvl6pPr lvl="5"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6pPr>
            <a:lvl7pPr lvl="6"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7pPr>
            <a:lvl8pPr lvl="7"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8pPr>
            <a:lvl9pPr lvl="8" algn="ctr">
              <a:lnSpc>
                <a:spcPct val="100000"/>
              </a:lnSpc>
              <a:spcBef>
                <a:spcPts val="0"/>
              </a:spcBef>
              <a:spcAft>
                <a:spcPts val="0"/>
              </a:spcAft>
              <a:buClr>
                <a:schemeClr val="dk2"/>
              </a:buClr>
              <a:buSzPts val="2700"/>
              <a:buFont typeface="Open Sans"/>
              <a:buNone/>
              <a:defRPr sz="2700" b="1">
                <a:solidFill>
                  <a:schemeClr val="dk2"/>
                </a:solidFill>
                <a:latin typeface="Open Sans"/>
                <a:ea typeface="Open Sans"/>
                <a:cs typeface="Open Sans"/>
                <a:sym typeface="Open Sans"/>
              </a:defRPr>
            </a:lvl9pPr>
          </a:lstStyle>
          <a:p>
            <a:endParaRPr/>
          </a:p>
        </p:txBody>
      </p:sp>
      <p:sp>
        <p:nvSpPr>
          <p:cNvPr id="102" name="Google Shape;102;gfacf545f29_2_17"/>
          <p:cNvSpPr txBox="1">
            <a:spLocks noGrp="1"/>
          </p:cNvSpPr>
          <p:nvPr>
            <p:ph type="subTitle" idx="1"/>
          </p:nvPr>
        </p:nvSpPr>
        <p:spPr>
          <a:xfrm>
            <a:off x="6902967" y="1011833"/>
            <a:ext cx="4062400" cy="326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103" name="Google Shape;103;gfacf545f29_2_17"/>
          <p:cNvSpPr txBox="1">
            <a:spLocks noGrp="1"/>
          </p:cNvSpPr>
          <p:nvPr>
            <p:ph type="subTitle" idx="5"/>
          </p:nvPr>
        </p:nvSpPr>
        <p:spPr>
          <a:xfrm>
            <a:off x="6902967" y="1391467"/>
            <a:ext cx="4062400" cy="326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2100"/>
              </a:spcBef>
              <a:spcAft>
                <a:spcPts val="0"/>
              </a:spcAft>
              <a:buSzPts val="2100"/>
              <a:buNone/>
              <a:defRPr sz="2100"/>
            </a:lvl3pPr>
            <a:lvl4pPr lvl="3" algn="l">
              <a:lnSpc>
                <a:spcPct val="100000"/>
              </a:lnSpc>
              <a:spcBef>
                <a:spcPts val="2100"/>
              </a:spcBef>
              <a:spcAft>
                <a:spcPts val="0"/>
              </a:spcAft>
              <a:buSzPts val="2100"/>
              <a:buNone/>
              <a:defRPr sz="2100"/>
            </a:lvl4pPr>
            <a:lvl5pPr lvl="4" algn="l">
              <a:lnSpc>
                <a:spcPct val="100000"/>
              </a:lnSpc>
              <a:spcBef>
                <a:spcPts val="2100"/>
              </a:spcBef>
              <a:spcAft>
                <a:spcPts val="0"/>
              </a:spcAft>
              <a:buSzPts val="2100"/>
              <a:buNone/>
              <a:defRPr sz="2100"/>
            </a:lvl5pPr>
            <a:lvl6pPr lvl="5" algn="l">
              <a:lnSpc>
                <a:spcPct val="100000"/>
              </a:lnSpc>
              <a:spcBef>
                <a:spcPts val="2100"/>
              </a:spcBef>
              <a:spcAft>
                <a:spcPts val="0"/>
              </a:spcAft>
              <a:buSzPts val="2100"/>
              <a:buNone/>
              <a:defRPr sz="2100"/>
            </a:lvl6pPr>
            <a:lvl7pPr lvl="6" algn="l">
              <a:lnSpc>
                <a:spcPct val="100000"/>
              </a:lnSpc>
              <a:spcBef>
                <a:spcPts val="2100"/>
              </a:spcBef>
              <a:spcAft>
                <a:spcPts val="0"/>
              </a:spcAft>
              <a:buSzPts val="2100"/>
              <a:buNone/>
              <a:defRPr sz="2100"/>
            </a:lvl7pPr>
            <a:lvl8pPr lvl="7" algn="l">
              <a:lnSpc>
                <a:spcPct val="100000"/>
              </a:lnSpc>
              <a:spcBef>
                <a:spcPts val="2100"/>
              </a:spcBef>
              <a:spcAft>
                <a:spcPts val="0"/>
              </a:spcAft>
              <a:buSzPts val="2100"/>
              <a:buNone/>
              <a:defRPr sz="2100"/>
            </a:lvl8pPr>
            <a:lvl9pPr lvl="8" algn="l">
              <a:lnSpc>
                <a:spcPct val="100000"/>
              </a:lnSpc>
              <a:spcBef>
                <a:spcPts val="2100"/>
              </a:spcBef>
              <a:spcAft>
                <a:spcPts val="2100"/>
              </a:spcAft>
              <a:buSzPts val="2100"/>
              <a:buNone/>
              <a:defRPr sz="2100"/>
            </a:lvl9pPr>
          </a:lstStyle>
          <a:p>
            <a:endParaRPr/>
          </a:p>
        </p:txBody>
      </p:sp>
      <p:sp>
        <p:nvSpPr>
          <p:cNvPr id="104" name="Google Shape;104;gfacf545f29_2_17"/>
          <p:cNvSpPr txBox="1">
            <a:spLocks noGrp="1"/>
          </p:cNvSpPr>
          <p:nvPr>
            <p:ph type="subTitle" idx="6"/>
          </p:nvPr>
        </p:nvSpPr>
        <p:spPr>
          <a:xfrm>
            <a:off x="6902967" y="2383356"/>
            <a:ext cx="4062400" cy="326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105" name="Google Shape;105;gfacf545f29_2_17"/>
          <p:cNvSpPr txBox="1">
            <a:spLocks noGrp="1"/>
          </p:cNvSpPr>
          <p:nvPr>
            <p:ph type="subTitle" idx="7"/>
          </p:nvPr>
        </p:nvSpPr>
        <p:spPr>
          <a:xfrm>
            <a:off x="6902967" y="2762991"/>
            <a:ext cx="4062400" cy="326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2100"/>
              </a:spcBef>
              <a:spcAft>
                <a:spcPts val="0"/>
              </a:spcAft>
              <a:buSzPts val="2100"/>
              <a:buNone/>
              <a:defRPr sz="2100"/>
            </a:lvl3pPr>
            <a:lvl4pPr lvl="3" algn="l">
              <a:lnSpc>
                <a:spcPct val="100000"/>
              </a:lnSpc>
              <a:spcBef>
                <a:spcPts val="2100"/>
              </a:spcBef>
              <a:spcAft>
                <a:spcPts val="0"/>
              </a:spcAft>
              <a:buSzPts val="2100"/>
              <a:buNone/>
              <a:defRPr sz="2100"/>
            </a:lvl4pPr>
            <a:lvl5pPr lvl="4" algn="l">
              <a:lnSpc>
                <a:spcPct val="100000"/>
              </a:lnSpc>
              <a:spcBef>
                <a:spcPts val="2100"/>
              </a:spcBef>
              <a:spcAft>
                <a:spcPts val="0"/>
              </a:spcAft>
              <a:buSzPts val="2100"/>
              <a:buNone/>
              <a:defRPr sz="2100"/>
            </a:lvl5pPr>
            <a:lvl6pPr lvl="5" algn="l">
              <a:lnSpc>
                <a:spcPct val="100000"/>
              </a:lnSpc>
              <a:spcBef>
                <a:spcPts val="2100"/>
              </a:spcBef>
              <a:spcAft>
                <a:spcPts val="0"/>
              </a:spcAft>
              <a:buSzPts val="2100"/>
              <a:buNone/>
              <a:defRPr sz="2100"/>
            </a:lvl6pPr>
            <a:lvl7pPr lvl="6" algn="l">
              <a:lnSpc>
                <a:spcPct val="100000"/>
              </a:lnSpc>
              <a:spcBef>
                <a:spcPts val="2100"/>
              </a:spcBef>
              <a:spcAft>
                <a:spcPts val="0"/>
              </a:spcAft>
              <a:buSzPts val="2100"/>
              <a:buNone/>
              <a:defRPr sz="2100"/>
            </a:lvl7pPr>
            <a:lvl8pPr lvl="7" algn="l">
              <a:lnSpc>
                <a:spcPct val="100000"/>
              </a:lnSpc>
              <a:spcBef>
                <a:spcPts val="2100"/>
              </a:spcBef>
              <a:spcAft>
                <a:spcPts val="0"/>
              </a:spcAft>
              <a:buSzPts val="2100"/>
              <a:buNone/>
              <a:defRPr sz="2100"/>
            </a:lvl8pPr>
            <a:lvl9pPr lvl="8" algn="l">
              <a:lnSpc>
                <a:spcPct val="100000"/>
              </a:lnSpc>
              <a:spcBef>
                <a:spcPts val="2100"/>
              </a:spcBef>
              <a:spcAft>
                <a:spcPts val="2100"/>
              </a:spcAft>
              <a:buSzPts val="2100"/>
              <a:buNone/>
              <a:defRPr sz="2100"/>
            </a:lvl9pPr>
          </a:lstStyle>
          <a:p>
            <a:endParaRPr/>
          </a:p>
        </p:txBody>
      </p:sp>
      <p:sp>
        <p:nvSpPr>
          <p:cNvPr id="106" name="Google Shape;106;gfacf545f29_2_17"/>
          <p:cNvSpPr txBox="1">
            <a:spLocks noGrp="1"/>
          </p:cNvSpPr>
          <p:nvPr>
            <p:ph type="subTitle" idx="8"/>
          </p:nvPr>
        </p:nvSpPr>
        <p:spPr>
          <a:xfrm>
            <a:off x="6902967" y="3762048"/>
            <a:ext cx="4062400" cy="326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107" name="Google Shape;107;gfacf545f29_2_17"/>
          <p:cNvSpPr txBox="1">
            <a:spLocks noGrp="1"/>
          </p:cNvSpPr>
          <p:nvPr>
            <p:ph type="subTitle" idx="9"/>
          </p:nvPr>
        </p:nvSpPr>
        <p:spPr>
          <a:xfrm>
            <a:off x="6902967" y="4141683"/>
            <a:ext cx="4062400" cy="326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2100"/>
              </a:spcBef>
              <a:spcAft>
                <a:spcPts val="0"/>
              </a:spcAft>
              <a:buSzPts val="2100"/>
              <a:buNone/>
              <a:defRPr sz="2100"/>
            </a:lvl3pPr>
            <a:lvl4pPr lvl="3" algn="l">
              <a:lnSpc>
                <a:spcPct val="100000"/>
              </a:lnSpc>
              <a:spcBef>
                <a:spcPts val="2100"/>
              </a:spcBef>
              <a:spcAft>
                <a:spcPts val="0"/>
              </a:spcAft>
              <a:buSzPts val="2100"/>
              <a:buNone/>
              <a:defRPr sz="2100"/>
            </a:lvl4pPr>
            <a:lvl5pPr lvl="4" algn="l">
              <a:lnSpc>
                <a:spcPct val="100000"/>
              </a:lnSpc>
              <a:spcBef>
                <a:spcPts val="2100"/>
              </a:spcBef>
              <a:spcAft>
                <a:spcPts val="0"/>
              </a:spcAft>
              <a:buSzPts val="2100"/>
              <a:buNone/>
              <a:defRPr sz="2100"/>
            </a:lvl5pPr>
            <a:lvl6pPr lvl="5" algn="l">
              <a:lnSpc>
                <a:spcPct val="100000"/>
              </a:lnSpc>
              <a:spcBef>
                <a:spcPts val="2100"/>
              </a:spcBef>
              <a:spcAft>
                <a:spcPts val="0"/>
              </a:spcAft>
              <a:buSzPts val="2100"/>
              <a:buNone/>
              <a:defRPr sz="2100"/>
            </a:lvl6pPr>
            <a:lvl7pPr lvl="6" algn="l">
              <a:lnSpc>
                <a:spcPct val="100000"/>
              </a:lnSpc>
              <a:spcBef>
                <a:spcPts val="2100"/>
              </a:spcBef>
              <a:spcAft>
                <a:spcPts val="0"/>
              </a:spcAft>
              <a:buSzPts val="2100"/>
              <a:buNone/>
              <a:defRPr sz="2100"/>
            </a:lvl7pPr>
            <a:lvl8pPr lvl="7" algn="l">
              <a:lnSpc>
                <a:spcPct val="100000"/>
              </a:lnSpc>
              <a:spcBef>
                <a:spcPts val="2100"/>
              </a:spcBef>
              <a:spcAft>
                <a:spcPts val="0"/>
              </a:spcAft>
              <a:buSzPts val="2100"/>
              <a:buNone/>
              <a:defRPr sz="2100"/>
            </a:lvl8pPr>
            <a:lvl9pPr lvl="8" algn="l">
              <a:lnSpc>
                <a:spcPct val="100000"/>
              </a:lnSpc>
              <a:spcBef>
                <a:spcPts val="2100"/>
              </a:spcBef>
              <a:spcAft>
                <a:spcPts val="2100"/>
              </a:spcAft>
              <a:buSzPts val="2100"/>
              <a:buNone/>
              <a:defRPr sz="2100"/>
            </a:lvl9pPr>
          </a:lstStyle>
          <a:p>
            <a:endParaRPr/>
          </a:p>
        </p:txBody>
      </p:sp>
      <p:sp>
        <p:nvSpPr>
          <p:cNvPr id="108" name="Google Shape;108;gfacf545f29_2_17"/>
          <p:cNvSpPr txBox="1">
            <a:spLocks noGrp="1"/>
          </p:cNvSpPr>
          <p:nvPr>
            <p:ph type="subTitle" idx="13"/>
          </p:nvPr>
        </p:nvSpPr>
        <p:spPr>
          <a:xfrm>
            <a:off x="6902967" y="5154123"/>
            <a:ext cx="4062400" cy="326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b="1"/>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109" name="Google Shape;109;gfacf545f29_2_17"/>
          <p:cNvSpPr txBox="1">
            <a:spLocks noGrp="1"/>
          </p:cNvSpPr>
          <p:nvPr>
            <p:ph type="subTitle" idx="14"/>
          </p:nvPr>
        </p:nvSpPr>
        <p:spPr>
          <a:xfrm>
            <a:off x="6902967" y="5533757"/>
            <a:ext cx="4062400" cy="326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2100"/>
              </a:spcBef>
              <a:spcAft>
                <a:spcPts val="0"/>
              </a:spcAft>
              <a:buSzPts val="2100"/>
              <a:buNone/>
              <a:defRPr sz="2100"/>
            </a:lvl3pPr>
            <a:lvl4pPr lvl="3" algn="l">
              <a:lnSpc>
                <a:spcPct val="100000"/>
              </a:lnSpc>
              <a:spcBef>
                <a:spcPts val="2100"/>
              </a:spcBef>
              <a:spcAft>
                <a:spcPts val="0"/>
              </a:spcAft>
              <a:buSzPts val="2100"/>
              <a:buNone/>
              <a:defRPr sz="2100"/>
            </a:lvl4pPr>
            <a:lvl5pPr lvl="4" algn="l">
              <a:lnSpc>
                <a:spcPct val="100000"/>
              </a:lnSpc>
              <a:spcBef>
                <a:spcPts val="2100"/>
              </a:spcBef>
              <a:spcAft>
                <a:spcPts val="0"/>
              </a:spcAft>
              <a:buSzPts val="2100"/>
              <a:buNone/>
              <a:defRPr sz="2100"/>
            </a:lvl5pPr>
            <a:lvl6pPr lvl="5" algn="l">
              <a:lnSpc>
                <a:spcPct val="100000"/>
              </a:lnSpc>
              <a:spcBef>
                <a:spcPts val="2100"/>
              </a:spcBef>
              <a:spcAft>
                <a:spcPts val="0"/>
              </a:spcAft>
              <a:buSzPts val="2100"/>
              <a:buNone/>
              <a:defRPr sz="2100"/>
            </a:lvl6pPr>
            <a:lvl7pPr lvl="6" algn="l">
              <a:lnSpc>
                <a:spcPct val="100000"/>
              </a:lnSpc>
              <a:spcBef>
                <a:spcPts val="2100"/>
              </a:spcBef>
              <a:spcAft>
                <a:spcPts val="0"/>
              </a:spcAft>
              <a:buSzPts val="2100"/>
              <a:buNone/>
              <a:defRPr sz="2100"/>
            </a:lvl7pPr>
            <a:lvl8pPr lvl="7" algn="l">
              <a:lnSpc>
                <a:spcPct val="100000"/>
              </a:lnSpc>
              <a:spcBef>
                <a:spcPts val="2100"/>
              </a:spcBef>
              <a:spcAft>
                <a:spcPts val="0"/>
              </a:spcAft>
              <a:buSzPts val="2100"/>
              <a:buNone/>
              <a:defRPr sz="2100"/>
            </a:lvl8pPr>
            <a:lvl9pPr lvl="8" algn="l">
              <a:lnSpc>
                <a:spcPct val="100000"/>
              </a:lnSpc>
              <a:spcBef>
                <a:spcPts val="2100"/>
              </a:spcBef>
              <a:spcAft>
                <a:spcPts val="2100"/>
              </a:spcAft>
              <a:buSzPts val="2100"/>
              <a:buNone/>
              <a:defRPr sz="2100"/>
            </a:lvl9pPr>
          </a:lstStyle>
          <a:p>
            <a:endParaRPr/>
          </a:p>
        </p:txBody>
      </p:sp>
      <p:sp>
        <p:nvSpPr>
          <p:cNvPr id="110" name="Google Shape;110;gfacf545f29_2_17"/>
          <p:cNvSpPr txBox="1">
            <a:spLocks noGrp="1"/>
          </p:cNvSpPr>
          <p:nvPr>
            <p:ph type="title" idx="15"/>
          </p:nvPr>
        </p:nvSpPr>
        <p:spPr>
          <a:xfrm>
            <a:off x="773633" y="2659000"/>
            <a:ext cx="3582800" cy="15500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11" name="Google Shape;111;gfacf545f29_2_17"/>
          <p:cNvSpPr/>
          <p:nvPr/>
        </p:nvSpPr>
        <p:spPr>
          <a:xfrm>
            <a:off x="0" y="0"/>
            <a:ext cx="3606493" cy="864088"/>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2" name="Google Shape;112;gfacf545f29_2_17"/>
          <p:cNvSpPr/>
          <p:nvPr/>
        </p:nvSpPr>
        <p:spPr>
          <a:xfrm>
            <a:off x="314933" y="864100"/>
            <a:ext cx="89200" cy="9020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3" name="Google Shape;113;gfacf545f29_2_17"/>
          <p:cNvSpPr/>
          <p:nvPr/>
        </p:nvSpPr>
        <p:spPr>
          <a:xfrm rot="-3600024" flipH="1">
            <a:off x="10367776" y="5873283"/>
            <a:ext cx="2604003" cy="1385256"/>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4" name="Google Shape;114;gfacf545f29_2_17"/>
          <p:cNvSpPr/>
          <p:nvPr/>
        </p:nvSpPr>
        <p:spPr>
          <a:xfrm>
            <a:off x="337233" y="1068767"/>
            <a:ext cx="392133" cy="392133"/>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5" name="Google Shape;115;gfacf545f29_2_17"/>
          <p:cNvSpPr/>
          <p:nvPr/>
        </p:nvSpPr>
        <p:spPr>
          <a:xfrm>
            <a:off x="11389067" y="4325233"/>
            <a:ext cx="1740000" cy="17400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7"/>
        <p:cNvGrpSpPr/>
        <p:nvPr/>
      </p:nvGrpSpPr>
      <p:grpSpPr>
        <a:xfrm>
          <a:off x="0" y="0"/>
          <a:ext cx="0" cy="0"/>
          <a:chOff x="0" y="0"/>
          <a:chExt cx="0" cy="0"/>
        </a:xfrm>
      </p:grpSpPr>
      <p:sp>
        <p:nvSpPr>
          <p:cNvPr id="118" name="Google Shape;118;gfacf545f29_2_37"/>
          <p:cNvSpPr txBox="1">
            <a:spLocks noGrp="1"/>
          </p:cNvSpPr>
          <p:nvPr>
            <p:ph type="title"/>
          </p:nvPr>
        </p:nvSpPr>
        <p:spPr>
          <a:xfrm>
            <a:off x="2385600" y="3703988"/>
            <a:ext cx="7420800" cy="853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700"/>
              <a:buNone/>
              <a:defRPr sz="67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19" name="Google Shape;119;gfacf545f29_2_37"/>
          <p:cNvSpPr txBox="1">
            <a:spLocks noGrp="1"/>
          </p:cNvSpPr>
          <p:nvPr>
            <p:ph type="subTitle" idx="1"/>
          </p:nvPr>
        </p:nvSpPr>
        <p:spPr>
          <a:xfrm>
            <a:off x="3019600" y="4702467"/>
            <a:ext cx="6152800" cy="7280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400"/>
              <a:buNone/>
              <a:defRPr sz="2100"/>
            </a:lvl1pPr>
            <a:lvl2pPr lvl="1" algn="ctr">
              <a:lnSpc>
                <a:spcPct val="100000"/>
              </a:lnSpc>
              <a:spcBef>
                <a:spcPts val="0"/>
              </a:spcBef>
              <a:spcAft>
                <a:spcPts val="0"/>
              </a:spcAft>
              <a:buSzPts val="1900"/>
              <a:buNone/>
              <a:defRPr sz="2700"/>
            </a:lvl2pPr>
            <a:lvl3pPr lvl="2" algn="ctr">
              <a:lnSpc>
                <a:spcPct val="100000"/>
              </a:lnSpc>
              <a:spcBef>
                <a:spcPts val="0"/>
              </a:spcBef>
              <a:spcAft>
                <a:spcPts val="0"/>
              </a:spcAft>
              <a:buSzPts val="1900"/>
              <a:buNone/>
              <a:defRPr sz="2700"/>
            </a:lvl3pPr>
            <a:lvl4pPr lvl="3" algn="ctr">
              <a:lnSpc>
                <a:spcPct val="100000"/>
              </a:lnSpc>
              <a:spcBef>
                <a:spcPts val="0"/>
              </a:spcBef>
              <a:spcAft>
                <a:spcPts val="0"/>
              </a:spcAft>
              <a:buSzPts val="1900"/>
              <a:buNone/>
              <a:defRPr sz="2700"/>
            </a:lvl4pPr>
            <a:lvl5pPr lvl="4" algn="ctr">
              <a:lnSpc>
                <a:spcPct val="100000"/>
              </a:lnSpc>
              <a:spcBef>
                <a:spcPts val="0"/>
              </a:spcBef>
              <a:spcAft>
                <a:spcPts val="0"/>
              </a:spcAft>
              <a:buSzPts val="1900"/>
              <a:buNone/>
              <a:defRPr sz="2700"/>
            </a:lvl5pPr>
            <a:lvl6pPr lvl="5" algn="ctr">
              <a:lnSpc>
                <a:spcPct val="100000"/>
              </a:lnSpc>
              <a:spcBef>
                <a:spcPts val="0"/>
              </a:spcBef>
              <a:spcAft>
                <a:spcPts val="0"/>
              </a:spcAft>
              <a:buSzPts val="1900"/>
              <a:buNone/>
              <a:defRPr sz="2700"/>
            </a:lvl6pPr>
            <a:lvl7pPr lvl="6" algn="ctr">
              <a:lnSpc>
                <a:spcPct val="100000"/>
              </a:lnSpc>
              <a:spcBef>
                <a:spcPts val="0"/>
              </a:spcBef>
              <a:spcAft>
                <a:spcPts val="0"/>
              </a:spcAft>
              <a:buSzPts val="1900"/>
              <a:buNone/>
              <a:defRPr sz="2700"/>
            </a:lvl7pPr>
            <a:lvl8pPr lvl="7" algn="ctr">
              <a:lnSpc>
                <a:spcPct val="100000"/>
              </a:lnSpc>
              <a:spcBef>
                <a:spcPts val="0"/>
              </a:spcBef>
              <a:spcAft>
                <a:spcPts val="0"/>
              </a:spcAft>
              <a:buSzPts val="1900"/>
              <a:buNone/>
              <a:defRPr sz="2700"/>
            </a:lvl8pPr>
            <a:lvl9pPr lvl="8" algn="ctr">
              <a:lnSpc>
                <a:spcPct val="100000"/>
              </a:lnSpc>
              <a:spcBef>
                <a:spcPts val="0"/>
              </a:spcBef>
              <a:spcAft>
                <a:spcPts val="0"/>
              </a:spcAft>
              <a:buSzPts val="1900"/>
              <a:buNone/>
              <a:defRPr sz="2700"/>
            </a:lvl9pPr>
          </a:lstStyle>
          <a:p>
            <a:endParaRPr/>
          </a:p>
        </p:txBody>
      </p:sp>
      <p:sp>
        <p:nvSpPr>
          <p:cNvPr id="120" name="Google Shape;120;gfacf545f29_2_37"/>
          <p:cNvSpPr txBox="1">
            <a:spLocks noGrp="1"/>
          </p:cNvSpPr>
          <p:nvPr>
            <p:ph type="title" idx="2"/>
          </p:nvPr>
        </p:nvSpPr>
        <p:spPr>
          <a:xfrm>
            <a:off x="3076400" y="1474833"/>
            <a:ext cx="6039200" cy="22292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endParaRPr/>
          </a:p>
        </p:txBody>
      </p:sp>
      <p:sp>
        <p:nvSpPr>
          <p:cNvPr id="121" name="Google Shape;121;gfacf545f29_2_37"/>
          <p:cNvSpPr/>
          <p:nvPr/>
        </p:nvSpPr>
        <p:spPr>
          <a:xfrm flipH="1">
            <a:off x="9005001" y="0"/>
            <a:ext cx="3186995" cy="763612"/>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2" name="Google Shape;122;gfacf545f29_2_37"/>
          <p:cNvSpPr/>
          <p:nvPr/>
        </p:nvSpPr>
        <p:spPr>
          <a:xfrm>
            <a:off x="-960133" y="-1707733"/>
            <a:ext cx="3035200" cy="30352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3" name="Google Shape;123;gfacf545f29_2_37"/>
          <p:cNvSpPr/>
          <p:nvPr/>
        </p:nvSpPr>
        <p:spPr>
          <a:xfrm>
            <a:off x="11332200" y="622867"/>
            <a:ext cx="704592" cy="70459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4" name="Google Shape;124;gfacf545f29_2_37"/>
          <p:cNvSpPr/>
          <p:nvPr/>
        </p:nvSpPr>
        <p:spPr>
          <a:xfrm flipH="1">
            <a:off x="0" y="594000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5" name="Google Shape;125;gfacf545f29_2_37"/>
          <p:cNvSpPr/>
          <p:nvPr/>
        </p:nvSpPr>
        <p:spPr>
          <a:xfrm rot="-3600024" flipH="1">
            <a:off x="10414887" y="5707495"/>
            <a:ext cx="2604003" cy="1385256"/>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6" name="Google Shape;126;gfacf545f29_2_37"/>
          <p:cNvSpPr/>
          <p:nvPr/>
        </p:nvSpPr>
        <p:spPr>
          <a:xfrm>
            <a:off x="11436177" y="4159445"/>
            <a:ext cx="1740000" cy="17400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27" name="Google Shape;127;gfacf545f29_2_37"/>
          <p:cNvSpPr/>
          <p:nvPr/>
        </p:nvSpPr>
        <p:spPr>
          <a:xfrm rot="10800000">
            <a:off x="-22469" y="-43472"/>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APTION_ONLY_1">
    <p:spTree>
      <p:nvGrpSpPr>
        <p:cNvPr id="1" name="Shape 128"/>
        <p:cNvGrpSpPr/>
        <p:nvPr/>
      </p:nvGrpSpPr>
      <p:grpSpPr>
        <a:xfrm>
          <a:off x="0" y="0"/>
          <a:ext cx="0" cy="0"/>
          <a:chOff x="0" y="0"/>
          <a:chExt cx="0" cy="0"/>
        </a:xfrm>
      </p:grpSpPr>
      <p:sp>
        <p:nvSpPr>
          <p:cNvPr id="129" name="Google Shape;129;gfacf545f29_2_48"/>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30" name="Google Shape;130;gfacf545f29_2_48"/>
          <p:cNvSpPr/>
          <p:nvPr/>
        </p:nvSpPr>
        <p:spPr>
          <a:xfrm>
            <a:off x="-146433" y="5386400"/>
            <a:ext cx="2649579" cy="1618471"/>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1" name="Google Shape;131;gfacf545f29_2_48"/>
          <p:cNvSpPr/>
          <p:nvPr/>
        </p:nvSpPr>
        <p:spPr>
          <a:xfrm rot="-5400000">
            <a:off x="10122487" y="68377"/>
            <a:ext cx="2451035" cy="2049208"/>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2" name="Google Shape;132;gfacf545f29_2_48"/>
          <p:cNvSpPr/>
          <p:nvPr/>
        </p:nvSpPr>
        <p:spPr>
          <a:xfrm>
            <a:off x="-1237335" y="-673791"/>
            <a:ext cx="1808289" cy="1808289"/>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3" name="Google Shape;133;gfacf545f29_2_48"/>
          <p:cNvSpPr/>
          <p:nvPr/>
        </p:nvSpPr>
        <p:spPr>
          <a:xfrm>
            <a:off x="11426372" y="5794827"/>
            <a:ext cx="1401445" cy="127754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APTION_ONLY_1_1">
    <p:spTree>
      <p:nvGrpSpPr>
        <p:cNvPr id="1" name="Shape 134"/>
        <p:cNvGrpSpPr/>
        <p:nvPr/>
      </p:nvGrpSpPr>
      <p:grpSpPr>
        <a:xfrm>
          <a:off x="0" y="0"/>
          <a:ext cx="0" cy="0"/>
          <a:chOff x="0" y="0"/>
          <a:chExt cx="0" cy="0"/>
        </a:xfrm>
      </p:grpSpPr>
      <p:sp>
        <p:nvSpPr>
          <p:cNvPr id="135" name="Google Shape;135;gfacf545f29_2_54"/>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36" name="Google Shape;136;gfacf545f29_2_54"/>
          <p:cNvSpPr/>
          <p:nvPr/>
        </p:nvSpPr>
        <p:spPr>
          <a:xfrm rot="10800000">
            <a:off x="-396979" y="-153151"/>
            <a:ext cx="2228912" cy="1224017"/>
          </a:xfrm>
          <a:custGeom>
            <a:avLst/>
            <a:gdLst/>
            <a:ahLst/>
            <a:cxnLst/>
            <a:rect l="l" t="t" r="r" b="b"/>
            <a:pathLst>
              <a:path w="51643" h="28360" extrusionOk="0">
                <a:moveTo>
                  <a:pt x="882" y="25168"/>
                </a:moveTo>
                <a:cubicBezTo>
                  <a:pt x="1459" y="24317"/>
                  <a:pt x="2280" y="23709"/>
                  <a:pt x="3131" y="23192"/>
                </a:cubicBezTo>
                <a:cubicBezTo>
                  <a:pt x="5532" y="21703"/>
                  <a:pt x="8268" y="20761"/>
                  <a:pt x="11095" y="20518"/>
                </a:cubicBezTo>
                <a:cubicBezTo>
                  <a:pt x="13861" y="20274"/>
                  <a:pt x="16627" y="20639"/>
                  <a:pt x="19393" y="20670"/>
                </a:cubicBezTo>
                <a:cubicBezTo>
                  <a:pt x="21155" y="20700"/>
                  <a:pt x="23010" y="20578"/>
                  <a:pt x="24590" y="19788"/>
                </a:cubicBezTo>
                <a:cubicBezTo>
                  <a:pt x="26870" y="18633"/>
                  <a:pt x="28298" y="16262"/>
                  <a:pt x="29241" y="13891"/>
                </a:cubicBezTo>
                <a:cubicBezTo>
                  <a:pt x="30183" y="11520"/>
                  <a:pt x="30761" y="8998"/>
                  <a:pt x="31976" y="6748"/>
                </a:cubicBezTo>
                <a:cubicBezTo>
                  <a:pt x="33375" y="4165"/>
                  <a:pt x="35654" y="2007"/>
                  <a:pt x="38451" y="1004"/>
                </a:cubicBezTo>
                <a:cubicBezTo>
                  <a:pt x="41217" y="1"/>
                  <a:pt x="44469" y="244"/>
                  <a:pt x="46931" y="1885"/>
                </a:cubicBezTo>
                <a:cubicBezTo>
                  <a:pt x="49180" y="3374"/>
                  <a:pt x="50609" y="5897"/>
                  <a:pt x="51126" y="8542"/>
                </a:cubicBezTo>
                <a:cubicBezTo>
                  <a:pt x="51642" y="11186"/>
                  <a:pt x="51308" y="13952"/>
                  <a:pt x="50518" y="16505"/>
                </a:cubicBezTo>
                <a:cubicBezTo>
                  <a:pt x="48937" y="21642"/>
                  <a:pt x="45168" y="26475"/>
                  <a:pt x="39910" y="27661"/>
                </a:cubicBezTo>
                <a:cubicBezTo>
                  <a:pt x="36718" y="28360"/>
                  <a:pt x="33405" y="27691"/>
                  <a:pt x="30183" y="27174"/>
                </a:cubicBezTo>
                <a:cubicBezTo>
                  <a:pt x="21915" y="25867"/>
                  <a:pt x="13435" y="25806"/>
                  <a:pt x="5137" y="26961"/>
                </a:cubicBezTo>
                <a:cubicBezTo>
                  <a:pt x="4012" y="27113"/>
                  <a:pt x="2888" y="27296"/>
                  <a:pt x="1824" y="27630"/>
                </a:cubicBezTo>
                <a:cubicBezTo>
                  <a:pt x="1186" y="27843"/>
                  <a:pt x="547" y="28299"/>
                  <a:pt x="243" y="27509"/>
                </a:cubicBezTo>
                <a:cubicBezTo>
                  <a:pt x="0" y="26809"/>
                  <a:pt x="517" y="25715"/>
                  <a:pt x="882" y="25168"/>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7" name="Google Shape;137;gfacf545f29_2_54"/>
          <p:cNvSpPr/>
          <p:nvPr/>
        </p:nvSpPr>
        <p:spPr>
          <a:xfrm rot="7200014">
            <a:off x="10943047" y="5531897"/>
            <a:ext cx="2135479" cy="1567405"/>
          </a:xfrm>
          <a:custGeom>
            <a:avLst/>
            <a:gdLst/>
            <a:ahLst/>
            <a:cxnLst/>
            <a:rect l="l" t="t" r="r" b="b"/>
            <a:pathLst>
              <a:path w="42159" h="30944" extrusionOk="0">
                <a:moveTo>
                  <a:pt x="5988" y="9819"/>
                </a:moveTo>
                <a:cubicBezTo>
                  <a:pt x="5988" y="9819"/>
                  <a:pt x="12402" y="1"/>
                  <a:pt x="24195" y="1217"/>
                </a:cubicBezTo>
                <a:cubicBezTo>
                  <a:pt x="37387" y="2554"/>
                  <a:pt x="42159" y="19454"/>
                  <a:pt x="38451" y="24804"/>
                </a:cubicBezTo>
                <a:cubicBezTo>
                  <a:pt x="34195" y="30944"/>
                  <a:pt x="27569" y="20305"/>
                  <a:pt x="22037" y="23953"/>
                </a:cubicBezTo>
                <a:cubicBezTo>
                  <a:pt x="16596" y="27539"/>
                  <a:pt x="9727" y="28329"/>
                  <a:pt x="6900" y="25533"/>
                </a:cubicBezTo>
                <a:cubicBezTo>
                  <a:pt x="0" y="18724"/>
                  <a:pt x="5988" y="9819"/>
                  <a:pt x="5988" y="9819"/>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8" name="Google Shape;138;gfacf545f29_2_54"/>
          <p:cNvSpPr/>
          <p:nvPr/>
        </p:nvSpPr>
        <p:spPr>
          <a:xfrm>
            <a:off x="11742584" y="4184633"/>
            <a:ext cx="898825" cy="894005"/>
          </a:xfrm>
          <a:custGeom>
            <a:avLst/>
            <a:gdLst/>
            <a:ahLst/>
            <a:cxnLst/>
            <a:rect l="l" t="t" r="r" b="b"/>
            <a:pathLst>
              <a:path w="5594" h="5564" extrusionOk="0">
                <a:moveTo>
                  <a:pt x="5593" y="2767"/>
                </a:moveTo>
                <a:cubicBezTo>
                  <a:pt x="5593" y="4317"/>
                  <a:pt x="4347" y="5563"/>
                  <a:pt x="2797" y="5563"/>
                </a:cubicBezTo>
                <a:cubicBezTo>
                  <a:pt x="1247" y="5563"/>
                  <a:pt x="0" y="4317"/>
                  <a:pt x="0" y="2767"/>
                </a:cubicBezTo>
                <a:cubicBezTo>
                  <a:pt x="0" y="1247"/>
                  <a:pt x="1247" y="1"/>
                  <a:pt x="2797" y="1"/>
                </a:cubicBezTo>
                <a:cubicBezTo>
                  <a:pt x="4347" y="1"/>
                  <a:pt x="5593" y="1247"/>
                  <a:pt x="5593" y="2767"/>
                </a:cubicBezTo>
                <a:close/>
              </a:path>
            </a:pathLst>
          </a:cu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9" name="Google Shape;139;gfacf545f29_2_54"/>
          <p:cNvSpPr/>
          <p:nvPr/>
        </p:nvSpPr>
        <p:spPr>
          <a:xfrm>
            <a:off x="754900" y="396733"/>
            <a:ext cx="392133" cy="392133"/>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0"/>
        <p:cNvGrpSpPr/>
        <p:nvPr/>
      </p:nvGrpSpPr>
      <p:grpSpPr>
        <a:xfrm>
          <a:off x="0" y="0"/>
          <a:ext cx="0" cy="0"/>
          <a:chOff x="0" y="0"/>
          <a:chExt cx="0" cy="0"/>
        </a:xfrm>
      </p:grpSpPr>
      <p:sp>
        <p:nvSpPr>
          <p:cNvPr id="141" name="Google Shape;141;gfacf545f29_2_60"/>
          <p:cNvSpPr/>
          <p:nvPr/>
        </p:nvSpPr>
        <p:spPr>
          <a:xfrm rot="10800000">
            <a:off x="-22469" y="-43472"/>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2" name="Google Shape;142;gfacf545f29_2_60"/>
          <p:cNvSpPr/>
          <p:nvPr/>
        </p:nvSpPr>
        <p:spPr>
          <a:xfrm rot="-3600024" flipH="1">
            <a:off x="10414887" y="5707495"/>
            <a:ext cx="2604003" cy="1385256"/>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3" name="Google Shape;143;gfacf545f29_2_60"/>
          <p:cNvSpPr txBox="1">
            <a:spLocks noGrp="1"/>
          </p:cNvSpPr>
          <p:nvPr>
            <p:ph type="subTitle" idx="1"/>
          </p:nvPr>
        </p:nvSpPr>
        <p:spPr>
          <a:xfrm>
            <a:off x="1581584" y="4368267"/>
            <a:ext cx="4402000" cy="13664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4" name="Google Shape;144;gfacf545f29_2_60"/>
          <p:cNvSpPr txBox="1">
            <a:spLocks noGrp="1"/>
          </p:cNvSpPr>
          <p:nvPr>
            <p:ph type="subTitle" idx="2"/>
          </p:nvPr>
        </p:nvSpPr>
        <p:spPr>
          <a:xfrm>
            <a:off x="6606016" y="4368281"/>
            <a:ext cx="4004400" cy="13664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5" name="Google Shape;145;gfacf545f29_2_60"/>
          <p:cNvSpPr txBox="1">
            <a:spLocks noGrp="1"/>
          </p:cNvSpPr>
          <p:nvPr>
            <p:ph type="subTitle" idx="3"/>
          </p:nvPr>
        </p:nvSpPr>
        <p:spPr>
          <a:xfrm>
            <a:off x="2187767" y="3871577"/>
            <a:ext cx="3180800" cy="592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Clr>
                <a:schemeClr val="accent5"/>
              </a:buClr>
              <a:buSzPts val="2900"/>
              <a:buFont typeface="Open Sans ExtraBold"/>
              <a:buNone/>
              <a:defRPr sz="2900">
                <a:solidFill>
                  <a:schemeClr val="lt2"/>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5"/>
              </a:buClr>
              <a:buSzPts val="2900"/>
              <a:buNone/>
              <a:defRPr sz="2900">
                <a:solidFill>
                  <a:schemeClr val="accent5"/>
                </a:solidFill>
              </a:defRPr>
            </a:lvl2pPr>
            <a:lvl3pPr lvl="2" algn="l">
              <a:lnSpc>
                <a:spcPct val="100000"/>
              </a:lnSpc>
              <a:spcBef>
                <a:spcPts val="2100"/>
              </a:spcBef>
              <a:spcAft>
                <a:spcPts val="0"/>
              </a:spcAft>
              <a:buClr>
                <a:schemeClr val="accent5"/>
              </a:buClr>
              <a:buSzPts val="2900"/>
              <a:buNone/>
              <a:defRPr sz="2900">
                <a:solidFill>
                  <a:schemeClr val="accent5"/>
                </a:solidFill>
              </a:defRPr>
            </a:lvl3pPr>
            <a:lvl4pPr lvl="3" algn="l">
              <a:lnSpc>
                <a:spcPct val="100000"/>
              </a:lnSpc>
              <a:spcBef>
                <a:spcPts val="2100"/>
              </a:spcBef>
              <a:spcAft>
                <a:spcPts val="0"/>
              </a:spcAft>
              <a:buClr>
                <a:schemeClr val="accent5"/>
              </a:buClr>
              <a:buSzPts val="2900"/>
              <a:buNone/>
              <a:defRPr sz="2900">
                <a:solidFill>
                  <a:schemeClr val="accent5"/>
                </a:solidFill>
              </a:defRPr>
            </a:lvl4pPr>
            <a:lvl5pPr lvl="4" algn="l">
              <a:lnSpc>
                <a:spcPct val="100000"/>
              </a:lnSpc>
              <a:spcBef>
                <a:spcPts val="2100"/>
              </a:spcBef>
              <a:spcAft>
                <a:spcPts val="0"/>
              </a:spcAft>
              <a:buClr>
                <a:schemeClr val="accent5"/>
              </a:buClr>
              <a:buSzPts val="2900"/>
              <a:buNone/>
              <a:defRPr sz="2900">
                <a:solidFill>
                  <a:schemeClr val="accent5"/>
                </a:solidFill>
              </a:defRPr>
            </a:lvl5pPr>
            <a:lvl6pPr lvl="5" algn="l">
              <a:lnSpc>
                <a:spcPct val="100000"/>
              </a:lnSpc>
              <a:spcBef>
                <a:spcPts val="2100"/>
              </a:spcBef>
              <a:spcAft>
                <a:spcPts val="0"/>
              </a:spcAft>
              <a:buClr>
                <a:schemeClr val="accent5"/>
              </a:buClr>
              <a:buSzPts val="2900"/>
              <a:buNone/>
              <a:defRPr sz="2900">
                <a:solidFill>
                  <a:schemeClr val="accent5"/>
                </a:solidFill>
              </a:defRPr>
            </a:lvl6pPr>
            <a:lvl7pPr lvl="6" algn="l">
              <a:lnSpc>
                <a:spcPct val="100000"/>
              </a:lnSpc>
              <a:spcBef>
                <a:spcPts val="2100"/>
              </a:spcBef>
              <a:spcAft>
                <a:spcPts val="0"/>
              </a:spcAft>
              <a:buClr>
                <a:schemeClr val="accent5"/>
              </a:buClr>
              <a:buSzPts val="2900"/>
              <a:buNone/>
              <a:defRPr sz="2900">
                <a:solidFill>
                  <a:schemeClr val="accent5"/>
                </a:solidFill>
              </a:defRPr>
            </a:lvl7pPr>
            <a:lvl8pPr lvl="7" algn="l">
              <a:lnSpc>
                <a:spcPct val="100000"/>
              </a:lnSpc>
              <a:spcBef>
                <a:spcPts val="2100"/>
              </a:spcBef>
              <a:spcAft>
                <a:spcPts val="0"/>
              </a:spcAft>
              <a:buClr>
                <a:schemeClr val="accent5"/>
              </a:buClr>
              <a:buSzPts val="2900"/>
              <a:buNone/>
              <a:defRPr sz="2900">
                <a:solidFill>
                  <a:schemeClr val="accent5"/>
                </a:solidFill>
              </a:defRPr>
            </a:lvl8pPr>
            <a:lvl9pPr lvl="8" algn="l">
              <a:lnSpc>
                <a:spcPct val="100000"/>
              </a:lnSpc>
              <a:spcBef>
                <a:spcPts val="2100"/>
              </a:spcBef>
              <a:spcAft>
                <a:spcPts val="2100"/>
              </a:spcAft>
              <a:buClr>
                <a:schemeClr val="accent5"/>
              </a:buClr>
              <a:buSzPts val="2900"/>
              <a:buNone/>
              <a:defRPr sz="2900">
                <a:solidFill>
                  <a:schemeClr val="accent5"/>
                </a:solidFill>
              </a:defRPr>
            </a:lvl9pPr>
          </a:lstStyle>
          <a:p>
            <a:endParaRPr/>
          </a:p>
        </p:txBody>
      </p:sp>
      <p:sp>
        <p:nvSpPr>
          <p:cNvPr id="146" name="Google Shape;146;gfacf545f29_2_60"/>
          <p:cNvSpPr txBox="1">
            <a:spLocks noGrp="1"/>
          </p:cNvSpPr>
          <p:nvPr>
            <p:ph type="subTitle" idx="4"/>
          </p:nvPr>
        </p:nvSpPr>
        <p:spPr>
          <a:xfrm>
            <a:off x="7017808" y="3871577"/>
            <a:ext cx="3180800" cy="592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Clr>
                <a:schemeClr val="accent5"/>
              </a:buClr>
              <a:buSzPts val="2900"/>
              <a:buFont typeface="Open Sans ExtraBold"/>
              <a:buNone/>
              <a:defRPr sz="2900">
                <a:solidFill>
                  <a:schemeClr val="lt2"/>
                </a:solidFill>
                <a:latin typeface="Open Sans ExtraBold"/>
                <a:ea typeface="Open Sans ExtraBold"/>
                <a:cs typeface="Open Sans ExtraBold"/>
                <a:sym typeface="Open Sans ExtraBold"/>
              </a:defRPr>
            </a:lvl1pPr>
            <a:lvl2pPr lvl="1" algn="l">
              <a:lnSpc>
                <a:spcPct val="100000"/>
              </a:lnSpc>
              <a:spcBef>
                <a:spcPts val="0"/>
              </a:spcBef>
              <a:spcAft>
                <a:spcPts val="0"/>
              </a:spcAft>
              <a:buClr>
                <a:schemeClr val="accent5"/>
              </a:buClr>
              <a:buSzPts val="2900"/>
              <a:buNone/>
              <a:defRPr sz="2900">
                <a:solidFill>
                  <a:schemeClr val="accent5"/>
                </a:solidFill>
              </a:defRPr>
            </a:lvl2pPr>
            <a:lvl3pPr lvl="2" algn="l">
              <a:lnSpc>
                <a:spcPct val="100000"/>
              </a:lnSpc>
              <a:spcBef>
                <a:spcPts val="2100"/>
              </a:spcBef>
              <a:spcAft>
                <a:spcPts val="0"/>
              </a:spcAft>
              <a:buClr>
                <a:schemeClr val="accent5"/>
              </a:buClr>
              <a:buSzPts val="2900"/>
              <a:buNone/>
              <a:defRPr sz="2900">
                <a:solidFill>
                  <a:schemeClr val="accent5"/>
                </a:solidFill>
              </a:defRPr>
            </a:lvl3pPr>
            <a:lvl4pPr lvl="3" algn="l">
              <a:lnSpc>
                <a:spcPct val="100000"/>
              </a:lnSpc>
              <a:spcBef>
                <a:spcPts val="2100"/>
              </a:spcBef>
              <a:spcAft>
                <a:spcPts val="0"/>
              </a:spcAft>
              <a:buClr>
                <a:schemeClr val="accent5"/>
              </a:buClr>
              <a:buSzPts val="2900"/>
              <a:buNone/>
              <a:defRPr sz="2900">
                <a:solidFill>
                  <a:schemeClr val="accent5"/>
                </a:solidFill>
              </a:defRPr>
            </a:lvl4pPr>
            <a:lvl5pPr lvl="4" algn="l">
              <a:lnSpc>
                <a:spcPct val="100000"/>
              </a:lnSpc>
              <a:spcBef>
                <a:spcPts val="2100"/>
              </a:spcBef>
              <a:spcAft>
                <a:spcPts val="0"/>
              </a:spcAft>
              <a:buClr>
                <a:schemeClr val="accent5"/>
              </a:buClr>
              <a:buSzPts val="2900"/>
              <a:buNone/>
              <a:defRPr sz="2900">
                <a:solidFill>
                  <a:schemeClr val="accent5"/>
                </a:solidFill>
              </a:defRPr>
            </a:lvl5pPr>
            <a:lvl6pPr lvl="5" algn="l">
              <a:lnSpc>
                <a:spcPct val="100000"/>
              </a:lnSpc>
              <a:spcBef>
                <a:spcPts val="2100"/>
              </a:spcBef>
              <a:spcAft>
                <a:spcPts val="0"/>
              </a:spcAft>
              <a:buClr>
                <a:schemeClr val="accent5"/>
              </a:buClr>
              <a:buSzPts val="2900"/>
              <a:buNone/>
              <a:defRPr sz="2900">
                <a:solidFill>
                  <a:schemeClr val="accent5"/>
                </a:solidFill>
              </a:defRPr>
            </a:lvl6pPr>
            <a:lvl7pPr lvl="6" algn="l">
              <a:lnSpc>
                <a:spcPct val="100000"/>
              </a:lnSpc>
              <a:spcBef>
                <a:spcPts val="2100"/>
              </a:spcBef>
              <a:spcAft>
                <a:spcPts val="0"/>
              </a:spcAft>
              <a:buClr>
                <a:schemeClr val="accent5"/>
              </a:buClr>
              <a:buSzPts val="2900"/>
              <a:buNone/>
              <a:defRPr sz="2900">
                <a:solidFill>
                  <a:schemeClr val="accent5"/>
                </a:solidFill>
              </a:defRPr>
            </a:lvl7pPr>
            <a:lvl8pPr lvl="7" algn="l">
              <a:lnSpc>
                <a:spcPct val="100000"/>
              </a:lnSpc>
              <a:spcBef>
                <a:spcPts val="2100"/>
              </a:spcBef>
              <a:spcAft>
                <a:spcPts val="0"/>
              </a:spcAft>
              <a:buClr>
                <a:schemeClr val="accent5"/>
              </a:buClr>
              <a:buSzPts val="2900"/>
              <a:buNone/>
              <a:defRPr sz="2900">
                <a:solidFill>
                  <a:schemeClr val="accent5"/>
                </a:solidFill>
              </a:defRPr>
            </a:lvl8pPr>
            <a:lvl9pPr lvl="8" algn="l">
              <a:lnSpc>
                <a:spcPct val="100000"/>
              </a:lnSpc>
              <a:spcBef>
                <a:spcPts val="2100"/>
              </a:spcBef>
              <a:spcAft>
                <a:spcPts val="2100"/>
              </a:spcAft>
              <a:buClr>
                <a:schemeClr val="accent5"/>
              </a:buClr>
              <a:buSzPts val="2900"/>
              <a:buNone/>
              <a:defRPr sz="2900">
                <a:solidFill>
                  <a:schemeClr val="accent5"/>
                </a:solidFill>
              </a:defRPr>
            </a:lvl9pPr>
          </a:lstStyle>
          <a:p>
            <a:endParaRPr/>
          </a:p>
        </p:txBody>
      </p:sp>
      <p:sp>
        <p:nvSpPr>
          <p:cNvPr id="147" name="Google Shape;147;gfacf545f29_2_60"/>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48" name="Google Shape;148;gfacf545f29_2_60"/>
          <p:cNvSpPr/>
          <p:nvPr/>
        </p:nvSpPr>
        <p:spPr>
          <a:xfrm rot="10800000">
            <a:off x="11591028" y="5530783"/>
            <a:ext cx="1808289" cy="1808289"/>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9" name="Google Shape;149;gfacf545f29_2_60"/>
          <p:cNvSpPr/>
          <p:nvPr/>
        </p:nvSpPr>
        <p:spPr>
          <a:xfrm rot="10800000">
            <a:off x="-665835" y="-407091"/>
            <a:ext cx="1401445" cy="127754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APTION_ONLY_1_1_1">
    <p:spTree>
      <p:nvGrpSpPr>
        <p:cNvPr id="1" name="Shape 150"/>
        <p:cNvGrpSpPr/>
        <p:nvPr/>
      </p:nvGrpSpPr>
      <p:grpSpPr>
        <a:xfrm>
          <a:off x="0" y="0"/>
          <a:ext cx="0" cy="0"/>
          <a:chOff x="0" y="0"/>
          <a:chExt cx="0" cy="0"/>
        </a:xfrm>
      </p:grpSpPr>
      <p:sp>
        <p:nvSpPr>
          <p:cNvPr id="151" name="Google Shape;151;gfacf545f29_2_70"/>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52" name="Google Shape;152;gfacf545f29_2_70"/>
          <p:cNvSpPr/>
          <p:nvPr/>
        </p:nvSpPr>
        <p:spPr>
          <a:xfrm flipH="1">
            <a:off x="9005001" y="0"/>
            <a:ext cx="3186995" cy="763612"/>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3" name="Google Shape;153;gfacf545f29_2_70"/>
          <p:cNvSpPr/>
          <p:nvPr/>
        </p:nvSpPr>
        <p:spPr>
          <a:xfrm>
            <a:off x="-2187233" y="3741033"/>
            <a:ext cx="3035200" cy="30352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4" name="Google Shape;154;gfacf545f29_2_70"/>
          <p:cNvSpPr/>
          <p:nvPr/>
        </p:nvSpPr>
        <p:spPr>
          <a:xfrm>
            <a:off x="11332200" y="622867"/>
            <a:ext cx="704592" cy="70459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5" name="Google Shape;155;gfacf545f29_2_70"/>
          <p:cNvSpPr/>
          <p:nvPr/>
        </p:nvSpPr>
        <p:spPr>
          <a:xfrm flipH="1">
            <a:off x="0" y="594000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5">
  <p:cSld name="CAPTION_ONLY_1_1_1_1_1">
    <p:spTree>
      <p:nvGrpSpPr>
        <p:cNvPr id="1" name="Shape 156"/>
        <p:cNvGrpSpPr/>
        <p:nvPr/>
      </p:nvGrpSpPr>
      <p:grpSpPr>
        <a:xfrm>
          <a:off x="0" y="0"/>
          <a:ext cx="0" cy="0"/>
          <a:chOff x="0" y="0"/>
          <a:chExt cx="0" cy="0"/>
        </a:xfrm>
      </p:grpSpPr>
      <p:sp>
        <p:nvSpPr>
          <p:cNvPr id="157" name="Google Shape;157;gfacf545f29_2_76"/>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58" name="Google Shape;158;gfacf545f29_2_76"/>
          <p:cNvSpPr/>
          <p:nvPr/>
        </p:nvSpPr>
        <p:spPr>
          <a:xfrm rot="3600024">
            <a:off x="-757112" y="5873283"/>
            <a:ext cx="2604003" cy="1385256"/>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9" name="Google Shape;159;gfacf545f29_2_76"/>
          <p:cNvSpPr/>
          <p:nvPr/>
        </p:nvSpPr>
        <p:spPr>
          <a:xfrm flipH="1">
            <a:off x="8608173" y="0"/>
            <a:ext cx="3606493" cy="864088"/>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0" name="Google Shape;160;gfacf545f29_2_76"/>
          <p:cNvSpPr/>
          <p:nvPr/>
        </p:nvSpPr>
        <p:spPr>
          <a:xfrm flipH="1">
            <a:off x="11810533" y="864100"/>
            <a:ext cx="89200" cy="9020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1" name="Google Shape;161;gfacf545f29_2_76"/>
          <p:cNvSpPr/>
          <p:nvPr/>
        </p:nvSpPr>
        <p:spPr>
          <a:xfrm flipH="1">
            <a:off x="11485300" y="1068767"/>
            <a:ext cx="392133" cy="392133"/>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2" name="Google Shape;162;gfacf545f29_2_76"/>
          <p:cNvSpPr/>
          <p:nvPr/>
        </p:nvSpPr>
        <p:spPr>
          <a:xfrm flipH="1">
            <a:off x="-914400" y="4325233"/>
            <a:ext cx="1740000" cy="17400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6">
  <p:cSld name="CAPTION_ONLY_1_1_1_1_1_1">
    <p:spTree>
      <p:nvGrpSpPr>
        <p:cNvPr id="1" name="Shape 163"/>
        <p:cNvGrpSpPr/>
        <p:nvPr/>
      </p:nvGrpSpPr>
      <p:grpSpPr>
        <a:xfrm>
          <a:off x="0" y="0"/>
          <a:ext cx="0" cy="0"/>
          <a:chOff x="0" y="0"/>
          <a:chExt cx="0" cy="0"/>
        </a:xfrm>
      </p:grpSpPr>
      <p:sp>
        <p:nvSpPr>
          <p:cNvPr id="164" name="Google Shape;164;gfacf545f29_2_83"/>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65" name="Google Shape;165;gfacf545f29_2_83"/>
          <p:cNvSpPr/>
          <p:nvPr/>
        </p:nvSpPr>
        <p:spPr>
          <a:xfrm rot="10800000">
            <a:off x="9639304" y="6246393"/>
            <a:ext cx="2552696" cy="611607"/>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6" name="Google Shape;166;gfacf545f29_2_83"/>
          <p:cNvSpPr/>
          <p:nvPr/>
        </p:nvSpPr>
        <p:spPr>
          <a:xfrm rot="10800000">
            <a:off x="-338867" y="-255149"/>
            <a:ext cx="1657633" cy="1244233"/>
          </a:xfrm>
          <a:custGeom>
            <a:avLst/>
            <a:gdLst/>
            <a:ahLst/>
            <a:cxnLst/>
            <a:rect l="l" t="t" r="r" b="b"/>
            <a:pathLst>
              <a:path w="49729" h="37327" extrusionOk="0">
                <a:moveTo>
                  <a:pt x="8147" y="25776"/>
                </a:moveTo>
                <a:cubicBezTo>
                  <a:pt x="10457" y="24956"/>
                  <a:pt x="13040" y="24865"/>
                  <a:pt x="15381" y="24105"/>
                </a:cubicBezTo>
                <a:cubicBezTo>
                  <a:pt x="17813" y="23345"/>
                  <a:pt x="19940" y="21855"/>
                  <a:pt x="21308" y="19971"/>
                </a:cubicBezTo>
                <a:cubicBezTo>
                  <a:pt x="22281" y="18633"/>
                  <a:pt x="22889" y="17144"/>
                  <a:pt x="23375" y="15624"/>
                </a:cubicBezTo>
                <a:cubicBezTo>
                  <a:pt x="24469" y="12433"/>
                  <a:pt x="25199" y="9150"/>
                  <a:pt x="26718" y="6080"/>
                </a:cubicBezTo>
                <a:cubicBezTo>
                  <a:pt x="27722" y="4013"/>
                  <a:pt x="29211" y="2007"/>
                  <a:pt x="31551" y="1004"/>
                </a:cubicBezTo>
                <a:cubicBezTo>
                  <a:pt x="32615" y="518"/>
                  <a:pt x="33831" y="305"/>
                  <a:pt x="35047" y="244"/>
                </a:cubicBezTo>
                <a:cubicBezTo>
                  <a:pt x="40214" y="1"/>
                  <a:pt x="45351" y="2737"/>
                  <a:pt x="47631" y="6749"/>
                </a:cubicBezTo>
                <a:cubicBezTo>
                  <a:pt x="49242" y="9515"/>
                  <a:pt x="49546" y="12676"/>
                  <a:pt x="49637" y="15776"/>
                </a:cubicBezTo>
                <a:cubicBezTo>
                  <a:pt x="49728" y="18481"/>
                  <a:pt x="49698" y="21278"/>
                  <a:pt x="48603" y="23831"/>
                </a:cubicBezTo>
                <a:cubicBezTo>
                  <a:pt x="47843" y="25655"/>
                  <a:pt x="46597" y="27266"/>
                  <a:pt x="45351" y="28877"/>
                </a:cubicBezTo>
                <a:cubicBezTo>
                  <a:pt x="43740" y="30913"/>
                  <a:pt x="42038" y="32950"/>
                  <a:pt x="39667" y="34318"/>
                </a:cubicBezTo>
                <a:cubicBezTo>
                  <a:pt x="37418" y="35655"/>
                  <a:pt x="34682" y="36263"/>
                  <a:pt x="31977" y="36597"/>
                </a:cubicBezTo>
                <a:cubicBezTo>
                  <a:pt x="26080" y="37327"/>
                  <a:pt x="20031" y="36810"/>
                  <a:pt x="14135" y="35929"/>
                </a:cubicBezTo>
                <a:cubicBezTo>
                  <a:pt x="11946" y="35594"/>
                  <a:pt x="9758" y="35199"/>
                  <a:pt x="7508" y="35229"/>
                </a:cubicBezTo>
                <a:cubicBezTo>
                  <a:pt x="6505" y="35229"/>
                  <a:pt x="5472" y="35321"/>
                  <a:pt x="4499" y="35564"/>
                </a:cubicBezTo>
                <a:cubicBezTo>
                  <a:pt x="3739" y="35716"/>
                  <a:pt x="2463" y="36506"/>
                  <a:pt x="1672" y="36384"/>
                </a:cubicBezTo>
                <a:cubicBezTo>
                  <a:pt x="1" y="36111"/>
                  <a:pt x="1064" y="33679"/>
                  <a:pt x="1399" y="32707"/>
                </a:cubicBezTo>
                <a:cubicBezTo>
                  <a:pt x="2432" y="29728"/>
                  <a:pt x="4742" y="26992"/>
                  <a:pt x="8147" y="2577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7" name="Google Shape;167;gfacf545f29_2_83"/>
          <p:cNvSpPr/>
          <p:nvPr/>
        </p:nvSpPr>
        <p:spPr>
          <a:xfrm>
            <a:off x="11496933" y="5682233"/>
            <a:ext cx="572467" cy="572467"/>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8" name="Google Shape;168;gfacf545f29_2_83"/>
          <p:cNvSpPr/>
          <p:nvPr/>
        </p:nvSpPr>
        <p:spPr>
          <a:xfrm>
            <a:off x="-806733" y="5956300"/>
            <a:ext cx="1757701" cy="1757644"/>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9" name="Google Shape;169;gfacf545f29_2_83"/>
          <p:cNvSpPr/>
          <p:nvPr/>
        </p:nvSpPr>
        <p:spPr>
          <a:xfrm>
            <a:off x="12040033" y="5295100"/>
            <a:ext cx="303923" cy="303923"/>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0"/>
        <p:cNvGrpSpPr/>
        <p:nvPr/>
      </p:nvGrpSpPr>
      <p:grpSpPr>
        <a:xfrm>
          <a:off x="0" y="0"/>
          <a:ext cx="0" cy="0"/>
          <a:chOff x="0" y="0"/>
          <a:chExt cx="0" cy="0"/>
        </a:xfrm>
      </p:grpSpPr>
      <p:sp>
        <p:nvSpPr>
          <p:cNvPr id="171" name="Google Shape;171;gfacf545f29_2_90"/>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72" name="Google Shape;172;gfacf545f29_2_90"/>
          <p:cNvSpPr/>
          <p:nvPr/>
        </p:nvSpPr>
        <p:spPr>
          <a:xfrm rot="10800000" flipH="1">
            <a:off x="-184533" y="-136389"/>
            <a:ext cx="2649579" cy="1618471"/>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3" name="Google Shape;173;gfacf545f29_2_90"/>
          <p:cNvSpPr/>
          <p:nvPr/>
        </p:nvSpPr>
        <p:spPr>
          <a:xfrm rot="-5400000" flipH="1">
            <a:off x="10084387" y="4750896"/>
            <a:ext cx="2451035" cy="2049208"/>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4" name="Google Shape;174;gfacf545f29_2_90"/>
          <p:cNvSpPr/>
          <p:nvPr/>
        </p:nvSpPr>
        <p:spPr>
          <a:xfrm rot="10800000" flipH="1">
            <a:off x="-1275435" y="5733983"/>
            <a:ext cx="1808289" cy="1808289"/>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5" name="Google Shape;175;gfacf545f29_2_90"/>
          <p:cNvSpPr/>
          <p:nvPr/>
        </p:nvSpPr>
        <p:spPr>
          <a:xfrm rot="10800000" flipH="1">
            <a:off x="11388272" y="-203891"/>
            <a:ext cx="1401445" cy="127754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7">
  <p:cSld name="CAPTION_ONLY_1_1_1_1_1_1_1_1">
    <p:spTree>
      <p:nvGrpSpPr>
        <p:cNvPr id="1" name="Shape 176"/>
        <p:cNvGrpSpPr/>
        <p:nvPr/>
      </p:nvGrpSpPr>
      <p:grpSpPr>
        <a:xfrm>
          <a:off x="0" y="0"/>
          <a:ext cx="0" cy="0"/>
          <a:chOff x="0" y="0"/>
          <a:chExt cx="0" cy="0"/>
        </a:xfrm>
      </p:grpSpPr>
      <p:sp>
        <p:nvSpPr>
          <p:cNvPr id="177" name="Google Shape;177;gfacf545f29_2_96"/>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78" name="Google Shape;178;gfacf545f29_2_96"/>
          <p:cNvSpPr/>
          <p:nvPr/>
        </p:nvSpPr>
        <p:spPr>
          <a:xfrm rot="10800000">
            <a:off x="9005001" y="6094391"/>
            <a:ext cx="3186995" cy="763612"/>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 name="Google Shape;179;gfacf545f29_2_96"/>
          <p:cNvSpPr/>
          <p:nvPr/>
        </p:nvSpPr>
        <p:spPr>
          <a:xfrm rot="10800000" flipH="1">
            <a:off x="11306800" y="4318012"/>
            <a:ext cx="1561517" cy="1561517"/>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0" name="Google Shape;180;gfacf545f29_2_96"/>
          <p:cNvSpPr/>
          <p:nvPr/>
        </p:nvSpPr>
        <p:spPr>
          <a:xfrm rot="10800000">
            <a:off x="0" y="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1" name="Google Shape;181;gfacf545f29_2_96"/>
          <p:cNvSpPr/>
          <p:nvPr/>
        </p:nvSpPr>
        <p:spPr>
          <a:xfrm rot="10800000" flipH="1">
            <a:off x="-1171233" y="156001"/>
            <a:ext cx="1844400" cy="18444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4">
  <p:cSld name="CAPTION_ONLY_1_1_1_1">
    <p:spTree>
      <p:nvGrpSpPr>
        <p:cNvPr id="1" name="Shape 182"/>
        <p:cNvGrpSpPr/>
        <p:nvPr/>
      </p:nvGrpSpPr>
      <p:grpSpPr>
        <a:xfrm>
          <a:off x="0" y="0"/>
          <a:ext cx="0" cy="0"/>
          <a:chOff x="0" y="0"/>
          <a:chExt cx="0" cy="0"/>
        </a:xfrm>
      </p:grpSpPr>
      <p:sp>
        <p:nvSpPr>
          <p:cNvPr id="183" name="Google Shape;183;gfacf545f29_2_102"/>
          <p:cNvSpPr/>
          <p:nvPr/>
        </p:nvSpPr>
        <p:spPr>
          <a:xfrm rot="10800000">
            <a:off x="-22469" y="-43472"/>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4" name="Google Shape;184;gfacf545f29_2_102"/>
          <p:cNvSpPr/>
          <p:nvPr/>
        </p:nvSpPr>
        <p:spPr>
          <a:xfrm rot="-3600024" flipH="1">
            <a:off x="10414887" y="5707495"/>
            <a:ext cx="2604003" cy="1385256"/>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5" name="Google Shape;185;gfacf545f29_2_102"/>
          <p:cNvSpPr/>
          <p:nvPr/>
        </p:nvSpPr>
        <p:spPr>
          <a:xfrm rot="10800000">
            <a:off x="11591028" y="5530783"/>
            <a:ext cx="1808289" cy="1808289"/>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6" name="Google Shape;186;gfacf545f29_2_102"/>
          <p:cNvSpPr/>
          <p:nvPr/>
        </p:nvSpPr>
        <p:spPr>
          <a:xfrm rot="10800000">
            <a:off x="-665835" y="-407091"/>
            <a:ext cx="1401445" cy="127754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87"/>
        <p:cNvGrpSpPr/>
        <p:nvPr/>
      </p:nvGrpSpPr>
      <p:grpSpPr>
        <a:xfrm>
          <a:off x="0" y="0"/>
          <a:ext cx="0" cy="0"/>
          <a:chOff x="0" y="0"/>
          <a:chExt cx="0" cy="0"/>
        </a:xfrm>
      </p:grpSpPr>
      <p:sp>
        <p:nvSpPr>
          <p:cNvPr id="188" name="Google Shape;188;gfacf545f29_2_107"/>
          <p:cNvSpPr txBox="1">
            <a:spLocks noGrp="1"/>
          </p:cNvSpPr>
          <p:nvPr>
            <p:ph type="body" idx="1"/>
          </p:nvPr>
        </p:nvSpPr>
        <p:spPr>
          <a:xfrm>
            <a:off x="1960800" y="2037233"/>
            <a:ext cx="8270400" cy="3087600"/>
          </a:xfrm>
          <a:prstGeom prst="rect">
            <a:avLst/>
          </a:prstGeom>
          <a:noFill/>
          <a:ln>
            <a:noFill/>
          </a:ln>
        </p:spPr>
        <p:txBody>
          <a:bodyPr spcFirstLastPara="1" wrap="square" lIns="121900" tIns="121900" rIns="121900" bIns="121900" anchor="ctr" anchorCtr="0">
            <a:noAutofit/>
          </a:bodyPr>
          <a:lstStyle>
            <a:lvl1pPr marL="457200" lvl="0" indent="-381000" algn="l">
              <a:lnSpc>
                <a:spcPct val="100000"/>
              </a:lnSpc>
              <a:spcBef>
                <a:spcPts val="0"/>
              </a:spcBef>
              <a:spcAft>
                <a:spcPts val="0"/>
              </a:spcAft>
              <a:buSzPts val="2400"/>
              <a:buChar char="●"/>
              <a:defRPr sz="2100"/>
            </a:lvl1pPr>
            <a:lvl2pPr marL="914400" lvl="1" indent="-349250" algn="l">
              <a:lnSpc>
                <a:spcPct val="100000"/>
              </a:lnSpc>
              <a:spcBef>
                <a:spcPts val="2100"/>
              </a:spcBef>
              <a:spcAft>
                <a:spcPts val="0"/>
              </a:spcAft>
              <a:buSzPts val="1900"/>
              <a:buChar char="○"/>
              <a:defRPr sz="1600"/>
            </a:lvl2pPr>
            <a:lvl3pPr marL="1371600" lvl="2" indent="-349250" algn="l">
              <a:lnSpc>
                <a:spcPct val="100000"/>
              </a:lnSpc>
              <a:spcBef>
                <a:spcPts val="2100"/>
              </a:spcBef>
              <a:spcAft>
                <a:spcPts val="0"/>
              </a:spcAft>
              <a:buSzPts val="1900"/>
              <a:buChar char="■"/>
              <a:defRPr sz="1600"/>
            </a:lvl3pPr>
            <a:lvl4pPr marL="1828800" lvl="3" indent="-349250" algn="l">
              <a:lnSpc>
                <a:spcPct val="100000"/>
              </a:lnSpc>
              <a:spcBef>
                <a:spcPts val="2100"/>
              </a:spcBef>
              <a:spcAft>
                <a:spcPts val="0"/>
              </a:spcAft>
              <a:buSzPts val="1900"/>
              <a:buChar char="●"/>
              <a:defRPr sz="1600"/>
            </a:lvl4pPr>
            <a:lvl5pPr marL="2286000" lvl="4" indent="-349250" algn="l">
              <a:lnSpc>
                <a:spcPct val="100000"/>
              </a:lnSpc>
              <a:spcBef>
                <a:spcPts val="2100"/>
              </a:spcBef>
              <a:spcAft>
                <a:spcPts val="0"/>
              </a:spcAft>
              <a:buSzPts val="1900"/>
              <a:buChar char="○"/>
              <a:defRPr sz="1600"/>
            </a:lvl5pPr>
            <a:lvl6pPr marL="2743200" lvl="5" indent="-349250" algn="l">
              <a:lnSpc>
                <a:spcPct val="100000"/>
              </a:lnSpc>
              <a:spcBef>
                <a:spcPts val="2100"/>
              </a:spcBef>
              <a:spcAft>
                <a:spcPts val="0"/>
              </a:spcAft>
              <a:buSzPts val="1900"/>
              <a:buChar char="■"/>
              <a:defRPr sz="1600"/>
            </a:lvl6pPr>
            <a:lvl7pPr marL="3200400" lvl="6" indent="-349250" algn="l">
              <a:lnSpc>
                <a:spcPct val="100000"/>
              </a:lnSpc>
              <a:spcBef>
                <a:spcPts val="2100"/>
              </a:spcBef>
              <a:spcAft>
                <a:spcPts val="0"/>
              </a:spcAft>
              <a:buSzPts val="1900"/>
              <a:buChar char="●"/>
              <a:defRPr sz="1600"/>
            </a:lvl7pPr>
            <a:lvl8pPr marL="3657600" lvl="7" indent="-349250" algn="l">
              <a:lnSpc>
                <a:spcPct val="100000"/>
              </a:lnSpc>
              <a:spcBef>
                <a:spcPts val="2100"/>
              </a:spcBef>
              <a:spcAft>
                <a:spcPts val="0"/>
              </a:spcAft>
              <a:buSzPts val="1900"/>
              <a:buChar char="○"/>
              <a:defRPr sz="1600"/>
            </a:lvl8pPr>
            <a:lvl9pPr marL="4114800" lvl="8" indent="-349250" algn="l">
              <a:lnSpc>
                <a:spcPct val="100000"/>
              </a:lnSpc>
              <a:spcBef>
                <a:spcPts val="2100"/>
              </a:spcBef>
              <a:spcAft>
                <a:spcPts val="2100"/>
              </a:spcAft>
              <a:buSzPts val="1900"/>
              <a:buChar char="■"/>
              <a:defRPr sz="1600"/>
            </a:lvl9pPr>
          </a:lstStyle>
          <a:p>
            <a:endParaRPr/>
          </a:p>
        </p:txBody>
      </p:sp>
      <p:sp>
        <p:nvSpPr>
          <p:cNvPr id="189" name="Google Shape;189;gfacf545f29_2_107"/>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0" name="Google Shape;190;gfacf545f29_2_107"/>
          <p:cNvSpPr/>
          <p:nvPr/>
        </p:nvSpPr>
        <p:spPr>
          <a:xfrm flipH="1">
            <a:off x="9005001" y="0"/>
            <a:ext cx="3186995" cy="763612"/>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1" name="Google Shape;191;gfacf545f29_2_107"/>
          <p:cNvSpPr/>
          <p:nvPr/>
        </p:nvSpPr>
        <p:spPr>
          <a:xfrm>
            <a:off x="-2187233" y="3741033"/>
            <a:ext cx="3035200" cy="30352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2" name="Google Shape;192;gfacf545f29_2_107"/>
          <p:cNvSpPr/>
          <p:nvPr/>
        </p:nvSpPr>
        <p:spPr>
          <a:xfrm>
            <a:off x="11332200" y="622867"/>
            <a:ext cx="704592" cy="70459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3" name="Google Shape;193;gfacf545f29_2_107"/>
          <p:cNvSpPr/>
          <p:nvPr/>
        </p:nvSpPr>
        <p:spPr>
          <a:xfrm flipH="1">
            <a:off x="0" y="594000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CAPTION_ONLY_1_1_1_2">
    <p:spTree>
      <p:nvGrpSpPr>
        <p:cNvPr id="1" name="Shape 194"/>
        <p:cNvGrpSpPr/>
        <p:nvPr/>
      </p:nvGrpSpPr>
      <p:grpSpPr>
        <a:xfrm>
          <a:off x="0" y="0"/>
          <a:ext cx="0" cy="0"/>
          <a:chOff x="0" y="0"/>
          <a:chExt cx="0" cy="0"/>
        </a:xfrm>
      </p:grpSpPr>
      <p:sp>
        <p:nvSpPr>
          <p:cNvPr id="195" name="Google Shape;195;gfacf545f29_2_114"/>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96" name="Google Shape;196;gfacf545f29_2_114"/>
          <p:cNvSpPr/>
          <p:nvPr/>
        </p:nvSpPr>
        <p:spPr>
          <a:xfrm flipH="1">
            <a:off x="9005001" y="0"/>
            <a:ext cx="3186995" cy="763612"/>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7" name="Google Shape;197;gfacf545f29_2_114"/>
          <p:cNvSpPr/>
          <p:nvPr/>
        </p:nvSpPr>
        <p:spPr>
          <a:xfrm>
            <a:off x="-2187233" y="3741033"/>
            <a:ext cx="3035200" cy="30352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8" name="Google Shape;198;gfacf545f29_2_114"/>
          <p:cNvSpPr/>
          <p:nvPr/>
        </p:nvSpPr>
        <p:spPr>
          <a:xfrm>
            <a:off x="11332200" y="622867"/>
            <a:ext cx="704592" cy="70459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9" name="Google Shape;199;gfacf545f29_2_114"/>
          <p:cNvSpPr/>
          <p:nvPr/>
        </p:nvSpPr>
        <p:spPr>
          <a:xfrm flipH="1">
            <a:off x="0" y="594000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0" name="Google Shape;200;gfacf545f29_2_114"/>
          <p:cNvSpPr txBox="1">
            <a:spLocks noGrp="1"/>
          </p:cNvSpPr>
          <p:nvPr>
            <p:ph type="subTitle" idx="1"/>
          </p:nvPr>
        </p:nvSpPr>
        <p:spPr>
          <a:xfrm>
            <a:off x="1378264" y="4379526"/>
            <a:ext cx="1536000" cy="5000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100" b="1">
                <a:solidFill>
                  <a:schemeClr val="accent5"/>
                </a:solidFill>
              </a:defRPr>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01" name="Google Shape;201;gfacf545f29_2_114"/>
          <p:cNvSpPr txBox="1">
            <a:spLocks noGrp="1"/>
          </p:cNvSpPr>
          <p:nvPr>
            <p:ph type="subTitle" idx="2"/>
          </p:nvPr>
        </p:nvSpPr>
        <p:spPr>
          <a:xfrm>
            <a:off x="1191064" y="4874500"/>
            <a:ext cx="1910400" cy="845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02" name="Google Shape;202;gfacf545f29_2_114"/>
          <p:cNvSpPr txBox="1">
            <a:spLocks noGrp="1"/>
          </p:cNvSpPr>
          <p:nvPr>
            <p:ph type="subTitle" idx="3"/>
          </p:nvPr>
        </p:nvSpPr>
        <p:spPr>
          <a:xfrm>
            <a:off x="4006201" y="4379526"/>
            <a:ext cx="1536000" cy="505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100" b="1"/>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03" name="Google Shape;203;gfacf545f29_2_114"/>
          <p:cNvSpPr txBox="1">
            <a:spLocks noGrp="1"/>
          </p:cNvSpPr>
          <p:nvPr>
            <p:ph type="subTitle" idx="4"/>
          </p:nvPr>
        </p:nvSpPr>
        <p:spPr>
          <a:xfrm>
            <a:off x="3819001" y="4874500"/>
            <a:ext cx="1910400" cy="845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04" name="Google Shape;204;gfacf545f29_2_114"/>
          <p:cNvSpPr txBox="1">
            <a:spLocks noGrp="1"/>
          </p:cNvSpPr>
          <p:nvPr>
            <p:ph type="subTitle" idx="5"/>
          </p:nvPr>
        </p:nvSpPr>
        <p:spPr>
          <a:xfrm>
            <a:off x="6635195" y="4379526"/>
            <a:ext cx="1539200" cy="505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100" b="1">
                <a:solidFill>
                  <a:schemeClr val="accent1"/>
                </a:solidFill>
              </a:defRPr>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05" name="Google Shape;205;gfacf545f29_2_114"/>
          <p:cNvSpPr txBox="1">
            <a:spLocks noGrp="1"/>
          </p:cNvSpPr>
          <p:nvPr>
            <p:ph type="subTitle" idx="6"/>
          </p:nvPr>
        </p:nvSpPr>
        <p:spPr>
          <a:xfrm>
            <a:off x="6449595" y="4874500"/>
            <a:ext cx="1910400" cy="845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06" name="Google Shape;206;gfacf545f29_2_114"/>
          <p:cNvSpPr txBox="1">
            <a:spLocks noGrp="1"/>
          </p:cNvSpPr>
          <p:nvPr>
            <p:ph type="subTitle" idx="7"/>
          </p:nvPr>
        </p:nvSpPr>
        <p:spPr>
          <a:xfrm>
            <a:off x="9263138" y="4379526"/>
            <a:ext cx="1536000" cy="505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100" b="1">
                <a:solidFill>
                  <a:schemeClr val="accent6"/>
                </a:solidFill>
              </a:defRPr>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07" name="Google Shape;207;gfacf545f29_2_114"/>
          <p:cNvSpPr txBox="1">
            <a:spLocks noGrp="1"/>
          </p:cNvSpPr>
          <p:nvPr>
            <p:ph type="subTitle" idx="8"/>
          </p:nvPr>
        </p:nvSpPr>
        <p:spPr>
          <a:xfrm>
            <a:off x="9075938" y="4874500"/>
            <a:ext cx="1910400" cy="845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8"/>
        <p:cNvGrpSpPr/>
        <p:nvPr/>
      </p:nvGrpSpPr>
      <p:grpSpPr>
        <a:xfrm>
          <a:off x="0" y="0"/>
          <a:ext cx="0" cy="0"/>
          <a:chOff x="0" y="0"/>
          <a:chExt cx="0" cy="0"/>
        </a:xfrm>
      </p:grpSpPr>
      <p:sp>
        <p:nvSpPr>
          <p:cNvPr id="209" name="Google Shape;209;gfacf545f29_2_128"/>
          <p:cNvSpPr txBox="1">
            <a:spLocks noGrp="1"/>
          </p:cNvSpPr>
          <p:nvPr>
            <p:ph type="title" hasCustomPrompt="1"/>
          </p:nvPr>
        </p:nvSpPr>
        <p:spPr>
          <a:xfrm>
            <a:off x="950967" y="1982833"/>
            <a:ext cx="10290400" cy="26180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16000"/>
              <a:buNone/>
              <a:defRPr sz="147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210" name="Google Shape;210;gfacf545f29_2_128"/>
          <p:cNvSpPr txBox="1">
            <a:spLocks noGrp="1"/>
          </p:cNvSpPr>
          <p:nvPr>
            <p:ph type="body" idx="1"/>
          </p:nvPr>
        </p:nvSpPr>
        <p:spPr>
          <a:xfrm>
            <a:off x="2145000" y="4304567"/>
            <a:ext cx="7902000" cy="620800"/>
          </a:xfrm>
          <a:prstGeom prst="rect">
            <a:avLst/>
          </a:prstGeom>
          <a:noFill/>
          <a:ln>
            <a:noFill/>
          </a:ln>
        </p:spPr>
        <p:txBody>
          <a:bodyPr spcFirstLastPara="1" wrap="square" lIns="121900" tIns="121900" rIns="121900" bIns="121900" anchor="ctr" anchorCtr="0">
            <a:noAutofit/>
          </a:bodyPr>
          <a:lstStyle>
            <a:lvl1pPr marL="457200" lvl="0" indent="-381000" algn="ctr">
              <a:lnSpc>
                <a:spcPct val="100000"/>
              </a:lnSpc>
              <a:spcBef>
                <a:spcPts val="0"/>
              </a:spcBef>
              <a:spcAft>
                <a:spcPts val="0"/>
              </a:spcAft>
              <a:buSzPts val="2400"/>
              <a:buChar char="●"/>
              <a:defRPr>
                <a:solidFill>
                  <a:srgbClr val="494C50"/>
                </a:solidFill>
              </a:defRPr>
            </a:lvl1pPr>
            <a:lvl2pPr marL="914400" lvl="1" indent="-349250" algn="ctr">
              <a:lnSpc>
                <a:spcPct val="100000"/>
              </a:lnSpc>
              <a:spcBef>
                <a:spcPts val="0"/>
              </a:spcBef>
              <a:spcAft>
                <a:spcPts val="0"/>
              </a:spcAft>
              <a:buSzPts val="1900"/>
              <a:buChar char="○"/>
              <a:defRPr/>
            </a:lvl2pPr>
            <a:lvl3pPr marL="1371600" lvl="2" indent="-349250" algn="ctr">
              <a:lnSpc>
                <a:spcPct val="100000"/>
              </a:lnSpc>
              <a:spcBef>
                <a:spcPts val="2100"/>
              </a:spcBef>
              <a:spcAft>
                <a:spcPts val="0"/>
              </a:spcAft>
              <a:buSzPts val="1900"/>
              <a:buChar char="■"/>
              <a:defRPr/>
            </a:lvl3pPr>
            <a:lvl4pPr marL="1828800" lvl="3" indent="-349250" algn="ctr">
              <a:lnSpc>
                <a:spcPct val="100000"/>
              </a:lnSpc>
              <a:spcBef>
                <a:spcPts val="2100"/>
              </a:spcBef>
              <a:spcAft>
                <a:spcPts val="0"/>
              </a:spcAft>
              <a:buSzPts val="1900"/>
              <a:buChar char="●"/>
              <a:defRPr/>
            </a:lvl4pPr>
            <a:lvl5pPr marL="2286000" lvl="4" indent="-349250" algn="ctr">
              <a:lnSpc>
                <a:spcPct val="100000"/>
              </a:lnSpc>
              <a:spcBef>
                <a:spcPts val="2100"/>
              </a:spcBef>
              <a:spcAft>
                <a:spcPts val="0"/>
              </a:spcAft>
              <a:buSzPts val="1900"/>
              <a:buChar char="○"/>
              <a:defRPr/>
            </a:lvl5pPr>
            <a:lvl6pPr marL="2743200" lvl="5" indent="-349250" algn="ctr">
              <a:lnSpc>
                <a:spcPct val="100000"/>
              </a:lnSpc>
              <a:spcBef>
                <a:spcPts val="2100"/>
              </a:spcBef>
              <a:spcAft>
                <a:spcPts val="0"/>
              </a:spcAft>
              <a:buSzPts val="1900"/>
              <a:buChar char="■"/>
              <a:defRPr/>
            </a:lvl6pPr>
            <a:lvl7pPr marL="3200400" lvl="6" indent="-349250" algn="ctr">
              <a:lnSpc>
                <a:spcPct val="100000"/>
              </a:lnSpc>
              <a:spcBef>
                <a:spcPts val="2100"/>
              </a:spcBef>
              <a:spcAft>
                <a:spcPts val="0"/>
              </a:spcAft>
              <a:buSzPts val="1900"/>
              <a:buChar char="●"/>
              <a:defRPr/>
            </a:lvl7pPr>
            <a:lvl8pPr marL="3657600" lvl="7" indent="-349250" algn="ctr">
              <a:lnSpc>
                <a:spcPct val="100000"/>
              </a:lnSpc>
              <a:spcBef>
                <a:spcPts val="2100"/>
              </a:spcBef>
              <a:spcAft>
                <a:spcPts val="0"/>
              </a:spcAft>
              <a:buSzPts val="1900"/>
              <a:buChar char="○"/>
              <a:defRPr/>
            </a:lvl8pPr>
            <a:lvl9pPr marL="4114800" lvl="8" indent="-349250" algn="ctr">
              <a:lnSpc>
                <a:spcPct val="100000"/>
              </a:lnSpc>
              <a:spcBef>
                <a:spcPts val="2100"/>
              </a:spcBef>
              <a:spcAft>
                <a:spcPts val="2100"/>
              </a:spcAft>
              <a:buSzPts val="1900"/>
              <a:buChar char="■"/>
              <a:defRPr/>
            </a:lvl9pPr>
          </a:lstStyle>
          <a:p>
            <a:endParaRPr/>
          </a:p>
        </p:txBody>
      </p:sp>
      <p:sp>
        <p:nvSpPr>
          <p:cNvPr id="211" name="Google Shape;211;gfacf545f29_2_128"/>
          <p:cNvSpPr/>
          <p:nvPr/>
        </p:nvSpPr>
        <p:spPr>
          <a:xfrm rot="10800000">
            <a:off x="-3151" y="18972"/>
            <a:ext cx="5051929" cy="1131277"/>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2" name="Google Shape;212;gfacf545f29_2_128"/>
          <p:cNvSpPr/>
          <p:nvPr/>
        </p:nvSpPr>
        <p:spPr>
          <a:xfrm rot="-5400000" flipH="1">
            <a:off x="10632776" y="5320919"/>
            <a:ext cx="2642240" cy="469900"/>
          </a:xfrm>
          <a:custGeom>
            <a:avLst/>
            <a:gdLst/>
            <a:ahLst/>
            <a:cxnLst/>
            <a:rect l="l" t="t" r="r" b="b"/>
            <a:pathLst>
              <a:path w="22342" h="3973" extrusionOk="0">
                <a:moveTo>
                  <a:pt x="19305" y="0"/>
                </a:moveTo>
                <a:cubicBezTo>
                  <a:pt x="18140" y="0"/>
                  <a:pt x="16987" y="248"/>
                  <a:pt x="15989" y="812"/>
                </a:cubicBezTo>
                <a:cubicBezTo>
                  <a:pt x="14226" y="1815"/>
                  <a:pt x="13618" y="3000"/>
                  <a:pt x="11551" y="3031"/>
                </a:cubicBezTo>
                <a:cubicBezTo>
                  <a:pt x="11520" y="3031"/>
                  <a:pt x="11488" y="3031"/>
                  <a:pt x="11457" y="3031"/>
                </a:cubicBezTo>
                <a:cubicBezTo>
                  <a:pt x="9215" y="3031"/>
                  <a:pt x="7190" y="2282"/>
                  <a:pt x="5042" y="2282"/>
                </a:cubicBezTo>
                <a:cubicBezTo>
                  <a:pt x="4141" y="2282"/>
                  <a:pt x="3219" y="2414"/>
                  <a:pt x="2250" y="2787"/>
                </a:cubicBezTo>
                <a:cubicBezTo>
                  <a:pt x="1399" y="3091"/>
                  <a:pt x="669" y="3487"/>
                  <a:pt x="1" y="3973"/>
                </a:cubicBezTo>
                <a:lnTo>
                  <a:pt x="22341" y="3973"/>
                </a:lnTo>
                <a:lnTo>
                  <a:pt x="22341" y="538"/>
                </a:lnTo>
                <a:cubicBezTo>
                  <a:pt x="21384" y="195"/>
                  <a:pt x="20339" y="0"/>
                  <a:pt x="1930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3" name="Google Shape;213;gfacf545f29_2_128"/>
          <p:cNvSpPr/>
          <p:nvPr/>
        </p:nvSpPr>
        <p:spPr>
          <a:xfrm rot="10800000">
            <a:off x="-714363" y="-58091"/>
            <a:ext cx="1743541" cy="1589341"/>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4" name="Google Shape;214;gfacf545f29_2_128"/>
          <p:cNvSpPr/>
          <p:nvPr/>
        </p:nvSpPr>
        <p:spPr>
          <a:xfrm rot="10800000">
            <a:off x="-1162572" y="5148913"/>
            <a:ext cx="2801348" cy="2553573"/>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5" name="Google Shape;215;gfacf545f29_2_128"/>
          <p:cNvSpPr/>
          <p:nvPr/>
        </p:nvSpPr>
        <p:spPr>
          <a:xfrm rot="-5400000">
            <a:off x="10122487" y="68377"/>
            <a:ext cx="2451035" cy="2049208"/>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hree columns ">
  <p:cSld name="TITLE_AND_BODY_1_1_1">
    <p:spTree>
      <p:nvGrpSpPr>
        <p:cNvPr id="1" name="Shape 216"/>
        <p:cNvGrpSpPr/>
        <p:nvPr/>
      </p:nvGrpSpPr>
      <p:grpSpPr>
        <a:xfrm>
          <a:off x="0" y="0"/>
          <a:ext cx="0" cy="0"/>
          <a:chOff x="0" y="0"/>
          <a:chExt cx="0" cy="0"/>
        </a:xfrm>
      </p:grpSpPr>
      <p:sp>
        <p:nvSpPr>
          <p:cNvPr id="217" name="Google Shape;217;gfacf545f29_2_136"/>
          <p:cNvSpPr/>
          <p:nvPr/>
        </p:nvSpPr>
        <p:spPr>
          <a:xfrm rot="10800000">
            <a:off x="9005001" y="6094391"/>
            <a:ext cx="3186995" cy="763612"/>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8" name="Google Shape;218;gfacf545f29_2_136"/>
          <p:cNvSpPr/>
          <p:nvPr/>
        </p:nvSpPr>
        <p:spPr>
          <a:xfrm rot="10800000" flipH="1">
            <a:off x="11306800" y="4318012"/>
            <a:ext cx="1561517" cy="1561517"/>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9" name="Google Shape;219;gfacf545f29_2_136"/>
          <p:cNvSpPr/>
          <p:nvPr/>
        </p:nvSpPr>
        <p:spPr>
          <a:xfrm rot="10800000">
            <a:off x="0" y="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0" name="Google Shape;220;gfacf545f29_2_136"/>
          <p:cNvSpPr/>
          <p:nvPr/>
        </p:nvSpPr>
        <p:spPr>
          <a:xfrm rot="10800000" flipH="1">
            <a:off x="-1171233" y="156001"/>
            <a:ext cx="1844400" cy="18444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1" name="Google Shape;221;gfacf545f29_2_136"/>
          <p:cNvSpPr txBox="1">
            <a:spLocks noGrp="1"/>
          </p:cNvSpPr>
          <p:nvPr>
            <p:ph type="title"/>
          </p:nvPr>
        </p:nvSpPr>
        <p:spPr>
          <a:xfrm>
            <a:off x="1027459" y="4156800"/>
            <a:ext cx="3011600" cy="5224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400" b="1">
                <a:solidFill>
                  <a:schemeClr val="accent5"/>
                </a:solidFill>
                <a:latin typeface="Open Sans"/>
                <a:ea typeface="Open Sans"/>
                <a:cs typeface="Open Sans"/>
                <a:sym typeface="Open San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22" name="Google Shape;222;gfacf545f29_2_136"/>
          <p:cNvSpPr txBox="1">
            <a:spLocks noGrp="1"/>
          </p:cNvSpPr>
          <p:nvPr>
            <p:ph type="subTitle" idx="1"/>
          </p:nvPr>
        </p:nvSpPr>
        <p:spPr>
          <a:xfrm>
            <a:off x="1027467" y="4755703"/>
            <a:ext cx="3011600" cy="9720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19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3" name="Google Shape;223;gfacf545f29_2_136"/>
          <p:cNvSpPr txBox="1">
            <a:spLocks noGrp="1"/>
          </p:cNvSpPr>
          <p:nvPr>
            <p:ph type="title" idx="2"/>
          </p:nvPr>
        </p:nvSpPr>
        <p:spPr>
          <a:xfrm>
            <a:off x="4590202" y="4156800"/>
            <a:ext cx="3011600" cy="5224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400" b="1">
                <a:solidFill>
                  <a:schemeClr val="accent5"/>
                </a:solidFill>
                <a:latin typeface="Open Sans"/>
                <a:ea typeface="Open Sans"/>
                <a:cs typeface="Open Sans"/>
                <a:sym typeface="Open San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24" name="Google Shape;224;gfacf545f29_2_136"/>
          <p:cNvSpPr txBox="1">
            <a:spLocks noGrp="1"/>
          </p:cNvSpPr>
          <p:nvPr>
            <p:ph type="subTitle" idx="3"/>
          </p:nvPr>
        </p:nvSpPr>
        <p:spPr>
          <a:xfrm>
            <a:off x="4590202" y="4755714"/>
            <a:ext cx="3011600" cy="9720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19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5" name="Google Shape;225;gfacf545f29_2_136"/>
          <p:cNvSpPr txBox="1">
            <a:spLocks noGrp="1"/>
          </p:cNvSpPr>
          <p:nvPr>
            <p:ph type="title" idx="4"/>
          </p:nvPr>
        </p:nvSpPr>
        <p:spPr>
          <a:xfrm>
            <a:off x="8152941" y="4156800"/>
            <a:ext cx="3011600" cy="5224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2400" b="1">
                <a:solidFill>
                  <a:schemeClr val="accent5"/>
                </a:solidFill>
                <a:latin typeface="Open Sans"/>
                <a:ea typeface="Open Sans"/>
                <a:cs typeface="Open Sans"/>
                <a:sym typeface="Open Sans"/>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26" name="Google Shape;226;gfacf545f29_2_136"/>
          <p:cNvSpPr txBox="1">
            <a:spLocks noGrp="1"/>
          </p:cNvSpPr>
          <p:nvPr>
            <p:ph type="subTitle" idx="5"/>
          </p:nvPr>
        </p:nvSpPr>
        <p:spPr>
          <a:xfrm>
            <a:off x="8152935" y="4755714"/>
            <a:ext cx="3011600" cy="9720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100"/>
              <a:buNone/>
              <a:defRPr sz="19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27" name="Google Shape;227;gfacf545f29_2_136"/>
          <p:cNvSpPr txBox="1">
            <a:spLocks noGrp="1"/>
          </p:cNvSpPr>
          <p:nvPr>
            <p:ph type="title" idx="6"/>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8"/>
        <p:cNvGrpSpPr/>
        <p:nvPr/>
      </p:nvGrpSpPr>
      <p:grpSpPr>
        <a:xfrm>
          <a:off x="0" y="0"/>
          <a:ext cx="0" cy="0"/>
          <a:chOff x="0" y="0"/>
          <a:chExt cx="0" cy="0"/>
        </a:xfrm>
      </p:grpSpPr>
      <p:sp>
        <p:nvSpPr>
          <p:cNvPr id="229" name="Google Shape;229;gfacf545f29_2_148"/>
          <p:cNvSpPr/>
          <p:nvPr/>
        </p:nvSpPr>
        <p:spPr>
          <a:xfrm rot="10800000">
            <a:off x="-22469" y="-43472"/>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0" name="Google Shape;230;gfacf545f29_2_148"/>
          <p:cNvSpPr/>
          <p:nvPr/>
        </p:nvSpPr>
        <p:spPr>
          <a:xfrm rot="-3600024" flipH="1">
            <a:off x="10414887" y="5707495"/>
            <a:ext cx="2604003" cy="1385256"/>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1" name="Google Shape;231;gfacf545f29_2_148"/>
          <p:cNvSpPr/>
          <p:nvPr/>
        </p:nvSpPr>
        <p:spPr>
          <a:xfrm rot="10800000">
            <a:off x="11591028" y="5530783"/>
            <a:ext cx="1808289" cy="1808289"/>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2" name="Google Shape;232;gfacf545f29_2_148"/>
          <p:cNvSpPr/>
          <p:nvPr/>
        </p:nvSpPr>
        <p:spPr>
          <a:xfrm rot="10800000">
            <a:off x="-665835" y="-407091"/>
            <a:ext cx="1401445" cy="127754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3" name="Google Shape;233;gfacf545f29_2_148"/>
          <p:cNvSpPr txBox="1">
            <a:spLocks noGrp="1"/>
          </p:cNvSpPr>
          <p:nvPr>
            <p:ph type="title"/>
          </p:nvPr>
        </p:nvSpPr>
        <p:spPr>
          <a:xfrm>
            <a:off x="3245033" y="5087733"/>
            <a:ext cx="5551200" cy="1277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300"/>
              <a:buNone/>
              <a:defRPr sz="3300"/>
            </a:lvl1pPr>
            <a:lvl2pPr lvl="1" algn="l">
              <a:lnSpc>
                <a:spcPct val="100000"/>
              </a:lnSpc>
              <a:spcBef>
                <a:spcPts val="0"/>
              </a:spcBef>
              <a:spcAft>
                <a:spcPts val="0"/>
              </a:spcAft>
              <a:buSzPts val="3700"/>
              <a:buNone/>
              <a:defRPr>
                <a:latin typeface="Open Sans"/>
                <a:ea typeface="Open Sans"/>
                <a:cs typeface="Open Sans"/>
                <a:sym typeface="Open Sans"/>
              </a:defRPr>
            </a:lvl2pPr>
            <a:lvl3pPr lvl="2" algn="l">
              <a:lnSpc>
                <a:spcPct val="100000"/>
              </a:lnSpc>
              <a:spcBef>
                <a:spcPts val="0"/>
              </a:spcBef>
              <a:spcAft>
                <a:spcPts val="0"/>
              </a:spcAft>
              <a:buSzPts val="3700"/>
              <a:buNone/>
              <a:defRPr>
                <a:latin typeface="Open Sans"/>
                <a:ea typeface="Open Sans"/>
                <a:cs typeface="Open Sans"/>
                <a:sym typeface="Open Sans"/>
              </a:defRPr>
            </a:lvl3pPr>
            <a:lvl4pPr lvl="3" algn="l">
              <a:lnSpc>
                <a:spcPct val="100000"/>
              </a:lnSpc>
              <a:spcBef>
                <a:spcPts val="0"/>
              </a:spcBef>
              <a:spcAft>
                <a:spcPts val="0"/>
              </a:spcAft>
              <a:buSzPts val="3700"/>
              <a:buNone/>
              <a:defRPr>
                <a:latin typeface="Open Sans"/>
                <a:ea typeface="Open Sans"/>
                <a:cs typeface="Open Sans"/>
                <a:sym typeface="Open Sans"/>
              </a:defRPr>
            </a:lvl4pPr>
            <a:lvl5pPr lvl="4" algn="l">
              <a:lnSpc>
                <a:spcPct val="100000"/>
              </a:lnSpc>
              <a:spcBef>
                <a:spcPts val="0"/>
              </a:spcBef>
              <a:spcAft>
                <a:spcPts val="0"/>
              </a:spcAft>
              <a:buSzPts val="3700"/>
              <a:buNone/>
              <a:defRPr>
                <a:latin typeface="Open Sans"/>
                <a:ea typeface="Open Sans"/>
                <a:cs typeface="Open Sans"/>
                <a:sym typeface="Open Sans"/>
              </a:defRPr>
            </a:lvl5pPr>
            <a:lvl6pPr lvl="5" algn="l">
              <a:lnSpc>
                <a:spcPct val="100000"/>
              </a:lnSpc>
              <a:spcBef>
                <a:spcPts val="0"/>
              </a:spcBef>
              <a:spcAft>
                <a:spcPts val="0"/>
              </a:spcAft>
              <a:buSzPts val="3700"/>
              <a:buNone/>
              <a:defRPr>
                <a:latin typeface="Open Sans"/>
                <a:ea typeface="Open Sans"/>
                <a:cs typeface="Open Sans"/>
                <a:sym typeface="Open Sans"/>
              </a:defRPr>
            </a:lvl6pPr>
            <a:lvl7pPr lvl="6" algn="l">
              <a:lnSpc>
                <a:spcPct val="100000"/>
              </a:lnSpc>
              <a:spcBef>
                <a:spcPts val="0"/>
              </a:spcBef>
              <a:spcAft>
                <a:spcPts val="0"/>
              </a:spcAft>
              <a:buSzPts val="3700"/>
              <a:buNone/>
              <a:defRPr>
                <a:latin typeface="Open Sans"/>
                <a:ea typeface="Open Sans"/>
                <a:cs typeface="Open Sans"/>
                <a:sym typeface="Open Sans"/>
              </a:defRPr>
            </a:lvl7pPr>
            <a:lvl8pPr lvl="7" algn="l">
              <a:lnSpc>
                <a:spcPct val="100000"/>
              </a:lnSpc>
              <a:spcBef>
                <a:spcPts val="0"/>
              </a:spcBef>
              <a:spcAft>
                <a:spcPts val="0"/>
              </a:spcAft>
              <a:buSzPts val="3700"/>
              <a:buNone/>
              <a:defRPr>
                <a:latin typeface="Open Sans"/>
                <a:ea typeface="Open Sans"/>
                <a:cs typeface="Open Sans"/>
                <a:sym typeface="Open Sans"/>
              </a:defRPr>
            </a:lvl8pPr>
            <a:lvl9pPr lvl="8" algn="l">
              <a:lnSpc>
                <a:spcPct val="100000"/>
              </a:lnSpc>
              <a:spcBef>
                <a:spcPts val="0"/>
              </a:spcBef>
              <a:spcAft>
                <a:spcPts val="0"/>
              </a:spcAft>
              <a:buSzPts val="3700"/>
              <a:buNone/>
              <a:defRPr>
                <a:latin typeface="Open Sans"/>
                <a:ea typeface="Open Sans"/>
                <a:cs typeface="Open Sans"/>
                <a:sym typeface="Open Sans"/>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1">
  <p:cSld name="CAPTION_ONLY_1_2">
    <p:spTree>
      <p:nvGrpSpPr>
        <p:cNvPr id="1" name="Shape 234"/>
        <p:cNvGrpSpPr/>
        <p:nvPr/>
      </p:nvGrpSpPr>
      <p:grpSpPr>
        <a:xfrm>
          <a:off x="0" y="0"/>
          <a:ext cx="0" cy="0"/>
          <a:chOff x="0" y="0"/>
          <a:chExt cx="0" cy="0"/>
        </a:xfrm>
      </p:grpSpPr>
      <p:sp>
        <p:nvSpPr>
          <p:cNvPr id="235" name="Google Shape;235;gfacf545f29_2_154"/>
          <p:cNvSpPr txBox="1">
            <a:spLocks noGrp="1"/>
          </p:cNvSpPr>
          <p:nvPr>
            <p:ph type="title"/>
          </p:nvPr>
        </p:nvSpPr>
        <p:spPr>
          <a:xfrm>
            <a:off x="861333" y="1389365"/>
            <a:ext cx="4270000" cy="26152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3700"/>
              <a:buNone/>
              <a:defRPr sz="4300"/>
            </a:lvl1pPr>
            <a:lvl2pPr lvl="1" algn="l">
              <a:lnSpc>
                <a:spcPct val="100000"/>
              </a:lnSpc>
              <a:spcBef>
                <a:spcPts val="0"/>
              </a:spcBef>
              <a:spcAft>
                <a:spcPts val="0"/>
              </a:spcAft>
              <a:buSzPts val="3700"/>
              <a:buNone/>
              <a:defRPr sz="4300">
                <a:latin typeface="Catamaran"/>
                <a:ea typeface="Catamaran"/>
                <a:cs typeface="Catamaran"/>
                <a:sym typeface="Catamaran"/>
              </a:defRPr>
            </a:lvl2pPr>
            <a:lvl3pPr lvl="2" algn="l">
              <a:lnSpc>
                <a:spcPct val="100000"/>
              </a:lnSpc>
              <a:spcBef>
                <a:spcPts val="0"/>
              </a:spcBef>
              <a:spcAft>
                <a:spcPts val="0"/>
              </a:spcAft>
              <a:buSzPts val="3700"/>
              <a:buNone/>
              <a:defRPr sz="4300">
                <a:latin typeface="Catamaran"/>
                <a:ea typeface="Catamaran"/>
                <a:cs typeface="Catamaran"/>
                <a:sym typeface="Catamaran"/>
              </a:defRPr>
            </a:lvl3pPr>
            <a:lvl4pPr lvl="3" algn="l">
              <a:lnSpc>
                <a:spcPct val="100000"/>
              </a:lnSpc>
              <a:spcBef>
                <a:spcPts val="0"/>
              </a:spcBef>
              <a:spcAft>
                <a:spcPts val="0"/>
              </a:spcAft>
              <a:buSzPts val="3700"/>
              <a:buNone/>
              <a:defRPr sz="4300">
                <a:latin typeface="Catamaran"/>
                <a:ea typeface="Catamaran"/>
                <a:cs typeface="Catamaran"/>
                <a:sym typeface="Catamaran"/>
              </a:defRPr>
            </a:lvl4pPr>
            <a:lvl5pPr lvl="4" algn="l">
              <a:lnSpc>
                <a:spcPct val="100000"/>
              </a:lnSpc>
              <a:spcBef>
                <a:spcPts val="0"/>
              </a:spcBef>
              <a:spcAft>
                <a:spcPts val="0"/>
              </a:spcAft>
              <a:buSzPts val="3700"/>
              <a:buNone/>
              <a:defRPr sz="4300">
                <a:latin typeface="Catamaran"/>
                <a:ea typeface="Catamaran"/>
                <a:cs typeface="Catamaran"/>
                <a:sym typeface="Catamaran"/>
              </a:defRPr>
            </a:lvl5pPr>
            <a:lvl6pPr lvl="5" algn="l">
              <a:lnSpc>
                <a:spcPct val="100000"/>
              </a:lnSpc>
              <a:spcBef>
                <a:spcPts val="0"/>
              </a:spcBef>
              <a:spcAft>
                <a:spcPts val="0"/>
              </a:spcAft>
              <a:buSzPts val="3700"/>
              <a:buNone/>
              <a:defRPr sz="4300">
                <a:latin typeface="Catamaran"/>
                <a:ea typeface="Catamaran"/>
                <a:cs typeface="Catamaran"/>
                <a:sym typeface="Catamaran"/>
              </a:defRPr>
            </a:lvl6pPr>
            <a:lvl7pPr lvl="6" algn="l">
              <a:lnSpc>
                <a:spcPct val="100000"/>
              </a:lnSpc>
              <a:spcBef>
                <a:spcPts val="0"/>
              </a:spcBef>
              <a:spcAft>
                <a:spcPts val="0"/>
              </a:spcAft>
              <a:buSzPts val="3700"/>
              <a:buNone/>
              <a:defRPr sz="4300">
                <a:latin typeface="Catamaran"/>
                <a:ea typeface="Catamaran"/>
                <a:cs typeface="Catamaran"/>
                <a:sym typeface="Catamaran"/>
              </a:defRPr>
            </a:lvl7pPr>
            <a:lvl8pPr lvl="7" algn="l">
              <a:lnSpc>
                <a:spcPct val="100000"/>
              </a:lnSpc>
              <a:spcBef>
                <a:spcPts val="0"/>
              </a:spcBef>
              <a:spcAft>
                <a:spcPts val="0"/>
              </a:spcAft>
              <a:buSzPts val="3700"/>
              <a:buNone/>
              <a:defRPr sz="4300">
                <a:latin typeface="Catamaran"/>
                <a:ea typeface="Catamaran"/>
                <a:cs typeface="Catamaran"/>
                <a:sym typeface="Catamaran"/>
              </a:defRPr>
            </a:lvl8pPr>
            <a:lvl9pPr lvl="8" algn="l">
              <a:lnSpc>
                <a:spcPct val="100000"/>
              </a:lnSpc>
              <a:spcBef>
                <a:spcPts val="0"/>
              </a:spcBef>
              <a:spcAft>
                <a:spcPts val="0"/>
              </a:spcAft>
              <a:buSzPts val="3700"/>
              <a:buNone/>
              <a:defRPr sz="4300">
                <a:latin typeface="Catamaran"/>
                <a:ea typeface="Catamaran"/>
                <a:cs typeface="Catamaran"/>
                <a:sym typeface="Catamaran"/>
              </a:defRPr>
            </a:lvl9pPr>
          </a:lstStyle>
          <a:p>
            <a:endParaRPr/>
          </a:p>
        </p:txBody>
      </p:sp>
      <p:sp>
        <p:nvSpPr>
          <p:cNvPr id="236" name="Google Shape;236;gfacf545f29_2_154"/>
          <p:cNvSpPr txBox="1">
            <a:spLocks noGrp="1"/>
          </p:cNvSpPr>
          <p:nvPr>
            <p:ph type="subTitle" idx="1"/>
          </p:nvPr>
        </p:nvSpPr>
        <p:spPr>
          <a:xfrm>
            <a:off x="861332" y="3901761"/>
            <a:ext cx="4795600" cy="999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sz="2100"/>
            </a:lvl1pPr>
            <a:lvl2pPr lvl="1" algn="l">
              <a:lnSpc>
                <a:spcPct val="100000"/>
              </a:lnSpc>
              <a:spcBef>
                <a:spcPts val="0"/>
              </a:spcBef>
              <a:spcAft>
                <a:spcPts val="0"/>
              </a:spcAft>
              <a:buSzPts val="1900"/>
              <a:buNone/>
              <a:defRPr sz="2100"/>
            </a:lvl2pPr>
            <a:lvl3pPr lvl="2" algn="l">
              <a:lnSpc>
                <a:spcPct val="100000"/>
              </a:lnSpc>
              <a:spcBef>
                <a:spcPts val="0"/>
              </a:spcBef>
              <a:spcAft>
                <a:spcPts val="0"/>
              </a:spcAft>
              <a:buSzPts val="1900"/>
              <a:buNone/>
              <a:defRPr sz="2100"/>
            </a:lvl3pPr>
            <a:lvl4pPr lvl="3" algn="l">
              <a:lnSpc>
                <a:spcPct val="100000"/>
              </a:lnSpc>
              <a:spcBef>
                <a:spcPts val="0"/>
              </a:spcBef>
              <a:spcAft>
                <a:spcPts val="0"/>
              </a:spcAft>
              <a:buSzPts val="1900"/>
              <a:buNone/>
              <a:defRPr sz="2100"/>
            </a:lvl4pPr>
            <a:lvl5pPr lvl="4" algn="l">
              <a:lnSpc>
                <a:spcPct val="100000"/>
              </a:lnSpc>
              <a:spcBef>
                <a:spcPts val="0"/>
              </a:spcBef>
              <a:spcAft>
                <a:spcPts val="0"/>
              </a:spcAft>
              <a:buSzPts val="1900"/>
              <a:buNone/>
              <a:defRPr sz="2100"/>
            </a:lvl5pPr>
            <a:lvl6pPr lvl="5" algn="l">
              <a:lnSpc>
                <a:spcPct val="100000"/>
              </a:lnSpc>
              <a:spcBef>
                <a:spcPts val="0"/>
              </a:spcBef>
              <a:spcAft>
                <a:spcPts val="0"/>
              </a:spcAft>
              <a:buSzPts val="1900"/>
              <a:buNone/>
              <a:defRPr sz="2100"/>
            </a:lvl6pPr>
            <a:lvl7pPr lvl="6" algn="l">
              <a:lnSpc>
                <a:spcPct val="100000"/>
              </a:lnSpc>
              <a:spcBef>
                <a:spcPts val="0"/>
              </a:spcBef>
              <a:spcAft>
                <a:spcPts val="0"/>
              </a:spcAft>
              <a:buSzPts val="1900"/>
              <a:buNone/>
              <a:defRPr sz="2100"/>
            </a:lvl7pPr>
            <a:lvl8pPr lvl="7" algn="l">
              <a:lnSpc>
                <a:spcPct val="100000"/>
              </a:lnSpc>
              <a:spcBef>
                <a:spcPts val="0"/>
              </a:spcBef>
              <a:spcAft>
                <a:spcPts val="0"/>
              </a:spcAft>
              <a:buSzPts val="1900"/>
              <a:buNone/>
              <a:defRPr sz="2100"/>
            </a:lvl8pPr>
            <a:lvl9pPr lvl="8" algn="l">
              <a:lnSpc>
                <a:spcPct val="100000"/>
              </a:lnSpc>
              <a:spcBef>
                <a:spcPts val="0"/>
              </a:spcBef>
              <a:spcAft>
                <a:spcPts val="0"/>
              </a:spcAft>
              <a:buSzPts val="1900"/>
              <a:buNone/>
              <a:defRPr sz="2100"/>
            </a:lvl9pPr>
          </a:lstStyle>
          <a:p>
            <a:endParaRPr/>
          </a:p>
        </p:txBody>
      </p:sp>
      <p:sp>
        <p:nvSpPr>
          <p:cNvPr id="237" name="Google Shape;237;gfacf545f29_2_154"/>
          <p:cNvSpPr/>
          <p:nvPr/>
        </p:nvSpPr>
        <p:spPr>
          <a:xfrm>
            <a:off x="-146433" y="5386400"/>
            <a:ext cx="2649579" cy="1618471"/>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8" name="Google Shape;238;gfacf545f29_2_154"/>
          <p:cNvSpPr/>
          <p:nvPr/>
        </p:nvSpPr>
        <p:spPr>
          <a:xfrm rot="-5400000">
            <a:off x="10122487" y="68377"/>
            <a:ext cx="2451035" cy="2049208"/>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9" name="Google Shape;239;gfacf545f29_2_154"/>
          <p:cNvSpPr/>
          <p:nvPr/>
        </p:nvSpPr>
        <p:spPr>
          <a:xfrm>
            <a:off x="-1237335" y="-673791"/>
            <a:ext cx="1808289" cy="1808289"/>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0" name="Google Shape;240;gfacf545f29_2_154"/>
          <p:cNvSpPr/>
          <p:nvPr/>
        </p:nvSpPr>
        <p:spPr>
          <a:xfrm>
            <a:off x="11426372" y="5794827"/>
            <a:ext cx="1401445" cy="127754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41"/>
        <p:cNvGrpSpPr/>
        <p:nvPr/>
      </p:nvGrpSpPr>
      <p:grpSpPr>
        <a:xfrm>
          <a:off x="0" y="0"/>
          <a:ext cx="0" cy="0"/>
          <a:chOff x="0" y="0"/>
          <a:chExt cx="0" cy="0"/>
        </a:xfrm>
      </p:grpSpPr>
      <p:sp>
        <p:nvSpPr>
          <p:cNvPr id="242" name="Google Shape;242;gfacf545f29_2_161"/>
          <p:cNvSpPr txBox="1">
            <a:spLocks noGrp="1"/>
          </p:cNvSpPr>
          <p:nvPr>
            <p:ph type="title"/>
          </p:nvPr>
        </p:nvSpPr>
        <p:spPr>
          <a:xfrm>
            <a:off x="2241600" y="1960545"/>
            <a:ext cx="7708800" cy="29740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87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243" name="Google Shape;243;gfacf545f29_2_161"/>
          <p:cNvSpPr/>
          <p:nvPr/>
        </p:nvSpPr>
        <p:spPr>
          <a:xfrm rot="10800000">
            <a:off x="9005001" y="6094391"/>
            <a:ext cx="3186995" cy="763612"/>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4" name="Google Shape;244;gfacf545f29_2_161"/>
          <p:cNvSpPr/>
          <p:nvPr/>
        </p:nvSpPr>
        <p:spPr>
          <a:xfrm rot="10800000" flipH="1">
            <a:off x="11306800" y="4318012"/>
            <a:ext cx="1561517" cy="1561517"/>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5" name="Google Shape;245;gfacf545f29_2_161"/>
          <p:cNvSpPr/>
          <p:nvPr/>
        </p:nvSpPr>
        <p:spPr>
          <a:xfrm rot="10800000">
            <a:off x="0" y="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6" name="Google Shape;246;gfacf545f29_2_161"/>
          <p:cNvSpPr/>
          <p:nvPr/>
        </p:nvSpPr>
        <p:spPr>
          <a:xfrm rot="10800000" flipH="1">
            <a:off x="-1171233" y="156001"/>
            <a:ext cx="1844400" cy="18444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TITLE_ONLY_2_1">
    <p:spTree>
      <p:nvGrpSpPr>
        <p:cNvPr id="1" name="Shape 247"/>
        <p:cNvGrpSpPr/>
        <p:nvPr/>
      </p:nvGrpSpPr>
      <p:grpSpPr>
        <a:xfrm>
          <a:off x="0" y="0"/>
          <a:ext cx="0" cy="0"/>
          <a:chOff x="0" y="0"/>
          <a:chExt cx="0" cy="0"/>
        </a:xfrm>
      </p:grpSpPr>
      <p:sp>
        <p:nvSpPr>
          <p:cNvPr id="248" name="Google Shape;248;gfacf545f29_2_167"/>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9" name="Google Shape;249;gfacf545f29_2_167"/>
          <p:cNvSpPr/>
          <p:nvPr/>
        </p:nvSpPr>
        <p:spPr>
          <a:xfrm rot="10800000" flipH="1">
            <a:off x="-184533" y="-136389"/>
            <a:ext cx="2649579" cy="1618471"/>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0" name="Google Shape;250;gfacf545f29_2_167"/>
          <p:cNvSpPr/>
          <p:nvPr/>
        </p:nvSpPr>
        <p:spPr>
          <a:xfrm rot="-5400000" flipH="1">
            <a:off x="10084387" y="4750896"/>
            <a:ext cx="2451035" cy="2049208"/>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1" name="Google Shape;251;gfacf545f29_2_167"/>
          <p:cNvSpPr/>
          <p:nvPr/>
        </p:nvSpPr>
        <p:spPr>
          <a:xfrm rot="10800000" flipH="1">
            <a:off x="-1275435" y="5733983"/>
            <a:ext cx="1808289" cy="1808289"/>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2" name="Google Shape;252;gfacf545f29_2_167"/>
          <p:cNvSpPr/>
          <p:nvPr/>
        </p:nvSpPr>
        <p:spPr>
          <a:xfrm rot="10800000" flipH="1">
            <a:off x="11388272" y="-203891"/>
            <a:ext cx="1401445" cy="127754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3" name="Google Shape;253;gfacf545f29_2_167"/>
          <p:cNvSpPr txBox="1">
            <a:spLocks noGrp="1"/>
          </p:cNvSpPr>
          <p:nvPr>
            <p:ph type="subTitle" idx="1"/>
          </p:nvPr>
        </p:nvSpPr>
        <p:spPr>
          <a:xfrm>
            <a:off x="1608899" y="1847659"/>
            <a:ext cx="2537600" cy="509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Clr>
                <a:schemeClr val="lt2"/>
              </a:buClr>
              <a:buSzPts val="2400"/>
              <a:buNone/>
              <a:defRPr b="1">
                <a:solidFill>
                  <a:schemeClr val="lt2"/>
                </a:solidFill>
              </a:defRPr>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54" name="Google Shape;254;gfacf545f29_2_167"/>
          <p:cNvSpPr txBox="1">
            <a:spLocks noGrp="1"/>
          </p:cNvSpPr>
          <p:nvPr>
            <p:ph type="subTitle" idx="2"/>
          </p:nvPr>
        </p:nvSpPr>
        <p:spPr>
          <a:xfrm>
            <a:off x="1608899" y="2241333"/>
            <a:ext cx="3331200" cy="763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55" name="Google Shape;255;gfacf545f29_2_167"/>
          <p:cNvSpPr txBox="1">
            <a:spLocks noGrp="1"/>
          </p:cNvSpPr>
          <p:nvPr>
            <p:ph type="subTitle" idx="3"/>
          </p:nvPr>
        </p:nvSpPr>
        <p:spPr>
          <a:xfrm>
            <a:off x="1608899" y="3331509"/>
            <a:ext cx="2537600" cy="509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Clr>
                <a:schemeClr val="lt2"/>
              </a:buClr>
              <a:buSzPts val="2400"/>
              <a:buNone/>
              <a:defRPr b="1">
                <a:solidFill>
                  <a:schemeClr val="accent6"/>
                </a:solidFill>
              </a:defRPr>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56" name="Google Shape;256;gfacf545f29_2_167"/>
          <p:cNvSpPr txBox="1">
            <a:spLocks noGrp="1"/>
          </p:cNvSpPr>
          <p:nvPr>
            <p:ph type="subTitle" idx="4"/>
          </p:nvPr>
        </p:nvSpPr>
        <p:spPr>
          <a:xfrm>
            <a:off x="1608899" y="3725176"/>
            <a:ext cx="3331200" cy="763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57" name="Google Shape;257;gfacf545f29_2_167"/>
          <p:cNvSpPr txBox="1">
            <a:spLocks noGrp="1"/>
          </p:cNvSpPr>
          <p:nvPr>
            <p:ph type="subTitle" idx="5"/>
          </p:nvPr>
        </p:nvSpPr>
        <p:spPr>
          <a:xfrm>
            <a:off x="1608899" y="4807441"/>
            <a:ext cx="2537600" cy="509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Clr>
                <a:schemeClr val="lt2"/>
              </a:buClr>
              <a:buSzPts val="2400"/>
              <a:buNone/>
              <a:defRPr b="1">
                <a:solidFill>
                  <a:schemeClr val="accent1"/>
                </a:solidFill>
              </a:defRPr>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58" name="Google Shape;258;gfacf545f29_2_167"/>
          <p:cNvSpPr txBox="1">
            <a:spLocks noGrp="1"/>
          </p:cNvSpPr>
          <p:nvPr>
            <p:ph type="subTitle" idx="6"/>
          </p:nvPr>
        </p:nvSpPr>
        <p:spPr>
          <a:xfrm>
            <a:off x="1608899" y="5201102"/>
            <a:ext cx="3331200" cy="763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59" name="Google Shape;259;gfacf545f29_2_167"/>
          <p:cNvSpPr txBox="1">
            <a:spLocks noGrp="1"/>
          </p:cNvSpPr>
          <p:nvPr>
            <p:ph type="subTitle" idx="7"/>
          </p:nvPr>
        </p:nvSpPr>
        <p:spPr>
          <a:xfrm>
            <a:off x="7392702" y="1844300"/>
            <a:ext cx="3190400" cy="5096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Clr>
                <a:schemeClr val="lt2"/>
              </a:buClr>
              <a:buSzPts val="2400"/>
              <a:buNone/>
              <a:defRPr sz="2100" b="1">
                <a:solidFill>
                  <a:schemeClr val="accent4"/>
                </a:solidFill>
              </a:defRPr>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60" name="Google Shape;260;gfacf545f29_2_167"/>
          <p:cNvSpPr txBox="1">
            <a:spLocks noGrp="1"/>
          </p:cNvSpPr>
          <p:nvPr>
            <p:ph type="subTitle" idx="8"/>
          </p:nvPr>
        </p:nvSpPr>
        <p:spPr>
          <a:xfrm>
            <a:off x="7251902" y="2241313"/>
            <a:ext cx="3331200" cy="7636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61" name="Google Shape;261;gfacf545f29_2_167"/>
          <p:cNvSpPr txBox="1">
            <a:spLocks noGrp="1"/>
          </p:cNvSpPr>
          <p:nvPr>
            <p:ph type="subTitle" idx="9"/>
          </p:nvPr>
        </p:nvSpPr>
        <p:spPr>
          <a:xfrm>
            <a:off x="7392702" y="3334844"/>
            <a:ext cx="3190400" cy="5096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Clr>
                <a:schemeClr val="lt2"/>
              </a:buClr>
              <a:buSzPts val="2400"/>
              <a:buNone/>
              <a:defRPr b="1">
                <a:solidFill>
                  <a:schemeClr val="accent5"/>
                </a:solidFill>
              </a:defRPr>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62" name="Google Shape;262;gfacf545f29_2_167"/>
          <p:cNvSpPr txBox="1">
            <a:spLocks noGrp="1"/>
          </p:cNvSpPr>
          <p:nvPr>
            <p:ph type="subTitle" idx="13"/>
          </p:nvPr>
        </p:nvSpPr>
        <p:spPr>
          <a:xfrm>
            <a:off x="7251902" y="3725165"/>
            <a:ext cx="3331200" cy="7636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1900"/>
              <a:buNone/>
              <a:defRPr sz="1600">
                <a:solidFill>
                  <a:srgbClr val="000000"/>
                </a:solidFill>
              </a:defRPr>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63" name="Google Shape;263;gfacf545f29_2_167"/>
          <p:cNvSpPr txBox="1">
            <a:spLocks noGrp="1"/>
          </p:cNvSpPr>
          <p:nvPr>
            <p:ph type="subTitle" idx="14"/>
          </p:nvPr>
        </p:nvSpPr>
        <p:spPr>
          <a:xfrm>
            <a:off x="7392702" y="4810777"/>
            <a:ext cx="3190400" cy="5096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Clr>
                <a:schemeClr val="lt2"/>
              </a:buClr>
              <a:buSzPts val="2400"/>
              <a:buNone/>
              <a:defRPr b="1">
                <a:solidFill>
                  <a:schemeClr val="accent2"/>
                </a:solidFill>
              </a:defRPr>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64" name="Google Shape;264;gfacf545f29_2_167"/>
          <p:cNvSpPr txBox="1">
            <a:spLocks noGrp="1"/>
          </p:cNvSpPr>
          <p:nvPr>
            <p:ph type="subTitle" idx="15"/>
          </p:nvPr>
        </p:nvSpPr>
        <p:spPr>
          <a:xfrm>
            <a:off x="7251902" y="5201098"/>
            <a:ext cx="3331200" cy="7636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1900"/>
              <a:buNone/>
              <a:defRPr sz="1600">
                <a:solidFill>
                  <a:srgbClr val="000000"/>
                </a:solidFill>
              </a:defRPr>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2">
  <p:cSld name="CUSTOM_10">
    <p:spTree>
      <p:nvGrpSpPr>
        <p:cNvPr id="1" name="Shape 265"/>
        <p:cNvGrpSpPr/>
        <p:nvPr/>
      </p:nvGrpSpPr>
      <p:grpSpPr>
        <a:xfrm>
          <a:off x="0" y="0"/>
          <a:ext cx="0" cy="0"/>
          <a:chOff x="0" y="0"/>
          <a:chExt cx="0" cy="0"/>
        </a:xfrm>
      </p:grpSpPr>
      <p:sp>
        <p:nvSpPr>
          <p:cNvPr id="266" name="Google Shape;266;gfacf545f29_2_185"/>
          <p:cNvSpPr txBox="1">
            <a:spLocks noGrp="1"/>
          </p:cNvSpPr>
          <p:nvPr>
            <p:ph type="title"/>
          </p:nvPr>
        </p:nvSpPr>
        <p:spPr>
          <a:xfrm>
            <a:off x="1260160" y="2314300"/>
            <a:ext cx="4992400" cy="763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atin typeface="Lato"/>
                <a:ea typeface="Lato"/>
                <a:cs typeface="Lato"/>
                <a:sym typeface="Lato"/>
              </a:defRPr>
            </a:lvl2pPr>
            <a:lvl3pPr lvl="2" algn="l">
              <a:lnSpc>
                <a:spcPct val="100000"/>
              </a:lnSpc>
              <a:spcBef>
                <a:spcPts val="0"/>
              </a:spcBef>
              <a:spcAft>
                <a:spcPts val="0"/>
              </a:spcAft>
              <a:buSzPts val="3700"/>
              <a:buNone/>
              <a:defRPr>
                <a:latin typeface="Lato"/>
                <a:ea typeface="Lato"/>
                <a:cs typeface="Lato"/>
                <a:sym typeface="Lato"/>
              </a:defRPr>
            </a:lvl3pPr>
            <a:lvl4pPr lvl="3" algn="l">
              <a:lnSpc>
                <a:spcPct val="100000"/>
              </a:lnSpc>
              <a:spcBef>
                <a:spcPts val="0"/>
              </a:spcBef>
              <a:spcAft>
                <a:spcPts val="0"/>
              </a:spcAft>
              <a:buSzPts val="3700"/>
              <a:buNone/>
              <a:defRPr>
                <a:latin typeface="Lato"/>
                <a:ea typeface="Lato"/>
                <a:cs typeface="Lato"/>
                <a:sym typeface="Lato"/>
              </a:defRPr>
            </a:lvl4pPr>
            <a:lvl5pPr lvl="4" algn="l">
              <a:lnSpc>
                <a:spcPct val="100000"/>
              </a:lnSpc>
              <a:spcBef>
                <a:spcPts val="0"/>
              </a:spcBef>
              <a:spcAft>
                <a:spcPts val="0"/>
              </a:spcAft>
              <a:buSzPts val="3700"/>
              <a:buNone/>
              <a:defRPr>
                <a:latin typeface="Lato"/>
                <a:ea typeface="Lato"/>
                <a:cs typeface="Lato"/>
                <a:sym typeface="Lato"/>
              </a:defRPr>
            </a:lvl5pPr>
            <a:lvl6pPr lvl="5" algn="l">
              <a:lnSpc>
                <a:spcPct val="100000"/>
              </a:lnSpc>
              <a:spcBef>
                <a:spcPts val="0"/>
              </a:spcBef>
              <a:spcAft>
                <a:spcPts val="0"/>
              </a:spcAft>
              <a:buSzPts val="3700"/>
              <a:buNone/>
              <a:defRPr>
                <a:latin typeface="Lato"/>
                <a:ea typeface="Lato"/>
                <a:cs typeface="Lato"/>
                <a:sym typeface="Lato"/>
              </a:defRPr>
            </a:lvl6pPr>
            <a:lvl7pPr lvl="6" algn="l">
              <a:lnSpc>
                <a:spcPct val="100000"/>
              </a:lnSpc>
              <a:spcBef>
                <a:spcPts val="0"/>
              </a:spcBef>
              <a:spcAft>
                <a:spcPts val="0"/>
              </a:spcAft>
              <a:buSzPts val="3700"/>
              <a:buNone/>
              <a:defRPr>
                <a:latin typeface="Lato"/>
                <a:ea typeface="Lato"/>
                <a:cs typeface="Lato"/>
                <a:sym typeface="Lato"/>
              </a:defRPr>
            </a:lvl7pPr>
            <a:lvl8pPr lvl="7" algn="l">
              <a:lnSpc>
                <a:spcPct val="100000"/>
              </a:lnSpc>
              <a:spcBef>
                <a:spcPts val="0"/>
              </a:spcBef>
              <a:spcAft>
                <a:spcPts val="0"/>
              </a:spcAft>
              <a:buSzPts val="3700"/>
              <a:buNone/>
              <a:defRPr>
                <a:latin typeface="Lato"/>
                <a:ea typeface="Lato"/>
                <a:cs typeface="Lato"/>
                <a:sym typeface="Lato"/>
              </a:defRPr>
            </a:lvl8pPr>
            <a:lvl9pPr lvl="8" algn="l">
              <a:lnSpc>
                <a:spcPct val="100000"/>
              </a:lnSpc>
              <a:spcBef>
                <a:spcPts val="0"/>
              </a:spcBef>
              <a:spcAft>
                <a:spcPts val="0"/>
              </a:spcAft>
              <a:buSzPts val="3700"/>
              <a:buNone/>
              <a:defRPr>
                <a:latin typeface="Lato"/>
                <a:ea typeface="Lato"/>
                <a:cs typeface="Lato"/>
                <a:sym typeface="Lato"/>
              </a:defRPr>
            </a:lvl9pPr>
          </a:lstStyle>
          <a:p>
            <a:endParaRPr/>
          </a:p>
        </p:txBody>
      </p:sp>
      <p:sp>
        <p:nvSpPr>
          <p:cNvPr id="267" name="Google Shape;267;gfacf545f29_2_185"/>
          <p:cNvSpPr txBox="1">
            <a:spLocks noGrp="1"/>
          </p:cNvSpPr>
          <p:nvPr>
            <p:ph type="subTitle" idx="1"/>
          </p:nvPr>
        </p:nvSpPr>
        <p:spPr>
          <a:xfrm>
            <a:off x="1260144" y="3253157"/>
            <a:ext cx="4434400" cy="1309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sz="2100"/>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68" name="Google Shape;268;gfacf545f29_2_185"/>
          <p:cNvSpPr/>
          <p:nvPr/>
        </p:nvSpPr>
        <p:spPr>
          <a:xfrm rot="7199976" flipH="1">
            <a:off x="-910863" y="-441281"/>
            <a:ext cx="2604003" cy="1385256"/>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9" name="Google Shape;269;gfacf545f29_2_185"/>
          <p:cNvSpPr/>
          <p:nvPr/>
        </p:nvSpPr>
        <p:spPr>
          <a:xfrm rot="10800000">
            <a:off x="-1068151" y="752024"/>
            <a:ext cx="1740000" cy="17400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0" name="Google Shape;270;gfacf545f29_2_185"/>
          <p:cNvSpPr/>
          <p:nvPr/>
        </p:nvSpPr>
        <p:spPr>
          <a:xfrm flipH="1">
            <a:off x="11360177" y="3741033"/>
            <a:ext cx="3035200" cy="30352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1" name="Google Shape;271;gfacf545f29_2_185"/>
          <p:cNvSpPr/>
          <p:nvPr/>
        </p:nvSpPr>
        <p:spPr>
          <a:xfrm>
            <a:off x="8108752" y="594000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body 3">
  <p:cSld name="CUSTOM_10_1">
    <p:spTree>
      <p:nvGrpSpPr>
        <p:cNvPr id="1" name="Shape 272"/>
        <p:cNvGrpSpPr/>
        <p:nvPr/>
      </p:nvGrpSpPr>
      <p:grpSpPr>
        <a:xfrm>
          <a:off x="0" y="0"/>
          <a:ext cx="0" cy="0"/>
          <a:chOff x="0" y="0"/>
          <a:chExt cx="0" cy="0"/>
        </a:xfrm>
      </p:grpSpPr>
      <p:sp>
        <p:nvSpPr>
          <p:cNvPr id="273" name="Google Shape;273;gfacf545f29_2_192"/>
          <p:cNvSpPr txBox="1">
            <a:spLocks noGrp="1"/>
          </p:cNvSpPr>
          <p:nvPr>
            <p:ph type="title"/>
          </p:nvPr>
        </p:nvSpPr>
        <p:spPr>
          <a:xfrm>
            <a:off x="6096000" y="2342896"/>
            <a:ext cx="5376800" cy="763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atin typeface="Lato"/>
                <a:ea typeface="Lato"/>
                <a:cs typeface="Lato"/>
                <a:sym typeface="Lato"/>
              </a:defRPr>
            </a:lvl2pPr>
            <a:lvl3pPr lvl="2" algn="l">
              <a:lnSpc>
                <a:spcPct val="100000"/>
              </a:lnSpc>
              <a:spcBef>
                <a:spcPts val="0"/>
              </a:spcBef>
              <a:spcAft>
                <a:spcPts val="0"/>
              </a:spcAft>
              <a:buSzPts val="3700"/>
              <a:buNone/>
              <a:defRPr>
                <a:latin typeface="Lato"/>
                <a:ea typeface="Lato"/>
                <a:cs typeface="Lato"/>
                <a:sym typeface="Lato"/>
              </a:defRPr>
            </a:lvl3pPr>
            <a:lvl4pPr lvl="3" algn="l">
              <a:lnSpc>
                <a:spcPct val="100000"/>
              </a:lnSpc>
              <a:spcBef>
                <a:spcPts val="0"/>
              </a:spcBef>
              <a:spcAft>
                <a:spcPts val="0"/>
              </a:spcAft>
              <a:buSzPts val="3700"/>
              <a:buNone/>
              <a:defRPr>
                <a:latin typeface="Lato"/>
                <a:ea typeface="Lato"/>
                <a:cs typeface="Lato"/>
                <a:sym typeface="Lato"/>
              </a:defRPr>
            </a:lvl4pPr>
            <a:lvl5pPr lvl="4" algn="l">
              <a:lnSpc>
                <a:spcPct val="100000"/>
              </a:lnSpc>
              <a:spcBef>
                <a:spcPts val="0"/>
              </a:spcBef>
              <a:spcAft>
                <a:spcPts val="0"/>
              </a:spcAft>
              <a:buSzPts val="3700"/>
              <a:buNone/>
              <a:defRPr>
                <a:latin typeface="Lato"/>
                <a:ea typeface="Lato"/>
                <a:cs typeface="Lato"/>
                <a:sym typeface="Lato"/>
              </a:defRPr>
            </a:lvl5pPr>
            <a:lvl6pPr lvl="5" algn="l">
              <a:lnSpc>
                <a:spcPct val="100000"/>
              </a:lnSpc>
              <a:spcBef>
                <a:spcPts val="0"/>
              </a:spcBef>
              <a:spcAft>
                <a:spcPts val="0"/>
              </a:spcAft>
              <a:buSzPts val="3700"/>
              <a:buNone/>
              <a:defRPr>
                <a:latin typeface="Lato"/>
                <a:ea typeface="Lato"/>
                <a:cs typeface="Lato"/>
                <a:sym typeface="Lato"/>
              </a:defRPr>
            </a:lvl6pPr>
            <a:lvl7pPr lvl="6" algn="l">
              <a:lnSpc>
                <a:spcPct val="100000"/>
              </a:lnSpc>
              <a:spcBef>
                <a:spcPts val="0"/>
              </a:spcBef>
              <a:spcAft>
                <a:spcPts val="0"/>
              </a:spcAft>
              <a:buSzPts val="3700"/>
              <a:buNone/>
              <a:defRPr>
                <a:latin typeface="Lato"/>
                <a:ea typeface="Lato"/>
                <a:cs typeface="Lato"/>
                <a:sym typeface="Lato"/>
              </a:defRPr>
            </a:lvl7pPr>
            <a:lvl8pPr lvl="7" algn="l">
              <a:lnSpc>
                <a:spcPct val="100000"/>
              </a:lnSpc>
              <a:spcBef>
                <a:spcPts val="0"/>
              </a:spcBef>
              <a:spcAft>
                <a:spcPts val="0"/>
              </a:spcAft>
              <a:buSzPts val="3700"/>
              <a:buNone/>
              <a:defRPr>
                <a:latin typeface="Lato"/>
                <a:ea typeface="Lato"/>
                <a:cs typeface="Lato"/>
                <a:sym typeface="Lato"/>
              </a:defRPr>
            </a:lvl8pPr>
            <a:lvl9pPr lvl="8" algn="l">
              <a:lnSpc>
                <a:spcPct val="100000"/>
              </a:lnSpc>
              <a:spcBef>
                <a:spcPts val="0"/>
              </a:spcBef>
              <a:spcAft>
                <a:spcPts val="0"/>
              </a:spcAft>
              <a:buSzPts val="3700"/>
              <a:buNone/>
              <a:defRPr>
                <a:latin typeface="Lato"/>
                <a:ea typeface="Lato"/>
                <a:cs typeface="Lato"/>
                <a:sym typeface="Lato"/>
              </a:defRPr>
            </a:lvl9pPr>
          </a:lstStyle>
          <a:p>
            <a:endParaRPr/>
          </a:p>
        </p:txBody>
      </p:sp>
      <p:sp>
        <p:nvSpPr>
          <p:cNvPr id="274" name="Google Shape;274;gfacf545f29_2_192"/>
          <p:cNvSpPr txBox="1">
            <a:spLocks noGrp="1"/>
          </p:cNvSpPr>
          <p:nvPr>
            <p:ph type="subTitle" idx="1"/>
          </p:nvPr>
        </p:nvSpPr>
        <p:spPr>
          <a:xfrm>
            <a:off x="6115200" y="3255267"/>
            <a:ext cx="4308800" cy="13044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sz="2100"/>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75" name="Google Shape;275;gfacf545f29_2_192"/>
          <p:cNvSpPr/>
          <p:nvPr/>
        </p:nvSpPr>
        <p:spPr>
          <a:xfrm rot="10800000">
            <a:off x="9005001" y="6094391"/>
            <a:ext cx="3186995" cy="763612"/>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6" name="Google Shape;276;gfacf545f29_2_192"/>
          <p:cNvSpPr/>
          <p:nvPr/>
        </p:nvSpPr>
        <p:spPr>
          <a:xfrm rot="10800000" flipH="1">
            <a:off x="11306800" y="4318012"/>
            <a:ext cx="1561517" cy="1561517"/>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7" name="Google Shape;277;gfacf545f29_2_192"/>
          <p:cNvSpPr/>
          <p:nvPr/>
        </p:nvSpPr>
        <p:spPr>
          <a:xfrm rot="10800000" flipH="1">
            <a:off x="-184533" y="-136389"/>
            <a:ext cx="2649579" cy="1618471"/>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1">
  <p:cSld name="CUSTOM_10_2">
    <p:spTree>
      <p:nvGrpSpPr>
        <p:cNvPr id="1" name="Shape 278"/>
        <p:cNvGrpSpPr/>
        <p:nvPr/>
      </p:nvGrpSpPr>
      <p:grpSpPr>
        <a:xfrm>
          <a:off x="0" y="0"/>
          <a:ext cx="0" cy="0"/>
          <a:chOff x="0" y="0"/>
          <a:chExt cx="0" cy="0"/>
        </a:xfrm>
      </p:grpSpPr>
      <p:sp>
        <p:nvSpPr>
          <p:cNvPr id="279" name="Google Shape;279;gfacf545f29_2_198"/>
          <p:cNvSpPr txBox="1">
            <a:spLocks noGrp="1"/>
          </p:cNvSpPr>
          <p:nvPr>
            <p:ph type="title"/>
          </p:nvPr>
        </p:nvSpPr>
        <p:spPr>
          <a:xfrm>
            <a:off x="2083688" y="2314300"/>
            <a:ext cx="4992400" cy="7636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atin typeface="Lato"/>
                <a:ea typeface="Lato"/>
                <a:cs typeface="Lato"/>
                <a:sym typeface="Lato"/>
              </a:defRPr>
            </a:lvl2pPr>
            <a:lvl3pPr lvl="2" algn="l">
              <a:lnSpc>
                <a:spcPct val="100000"/>
              </a:lnSpc>
              <a:spcBef>
                <a:spcPts val="0"/>
              </a:spcBef>
              <a:spcAft>
                <a:spcPts val="0"/>
              </a:spcAft>
              <a:buSzPts val="3700"/>
              <a:buNone/>
              <a:defRPr>
                <a:latin typeface="Lato"/>
                <a:ea typeface="Lato"/>
                <a:cs typeface="Lato"/>
                <a:sym typeface="Lato"/>
              </a:defRPr>
            </a:lvl3pPr>
            <a:lvl4pPr lvl="3" algn="l">
              <a:lnSpc>
                <a:spcPct val="100000"/>
              </a:lnSpc>
              <a:spcBef>
                <a:spcPts val="0"/>
              </a:spcBef>
              <a:spcAft>
                <a:spcPts val="0"/>
              </a:spcAft>
              <a:buSzPts val="3700"/>
              <a:buNone/>
              <a:defRPr>
                <a:latin typeface="Lato"/>
                <a:ea typeface="Lato"/>
                <a:cs typeface="Lato"/>
                <a:sym typeface="Lato"/>
              </a:defRPr>
            </a:lvl4pPr>
            <a:lvl5pPr lvl="4" algn="l">
              <a:lnSpc>
                <a:spcPct val="100000"/>
              </a:lnSpc>
              <a:spcBef>
                <a:spcPts val="0"/>
              </a:spcBef>
              <a:spcAft>
                <a:spcPts val="0"/>
              </a:spcAft>
              <a:buSzPts val="3700"/>
              <a:buNone/>
              <a:defRPr>
                <a:latin typeface="Lato"/>
                <a:ea typeface="Lato"/>
                <a:cs typeface="Lato"/>
                <a:sym typeface="Lato"/>
              </a:defRPr>
            </a:lvl5pPr>
            <a:lvl6pPr lvl="5" algn="l">
              <a:lnSpc>
                <a:spcPct val="100000"/>
              </a:lnSpc>
              <a:spcBef>
                <a:spcPts val="0"/>
              </a:spcBef>
              <a:spcAft>
                <a:spcPts val="0"/>
              </a:spcAft>
              <a:buSzPts val="3700"/>
              <a:buNone/>
              <a:defRPr>
                <a:latin typeface="Lato"/>
                <a:ea typeface="Lato"/>
                <a:cs typeface="Lato"/>
                <a:sym typeface="Lato"/>
              </a:defRPr>
            </a:lvl6pPr>
            <a:lvl7pPr lvl="6" algn="l">
              <a:lnSpc>
                <a:spcPct val="100000"/>
              </a:lnSpc>
              <a:spcBef>
                <a:spcPts val="0"/>
              </a:spcBef>
              <a:spcAft>
                <a:spcPts val="0"/>
              </a:spcAft>
              <a:buSzPts val="3700"/>
              <a:buNone/>
              <a:defRPr>
                <a:latin typeface="Lato"/>
                <a:ea typeface="Lato"/>
                <a:cs typeface="Lato"/>
                <a:sym typeface="Lato"/>
              </a:defRPr>
            </a:lvl7pPr>
            <a:lvl8pPr lvl="7" algn="l">
              <a:lnSpc>
                <a:spcPct val="100000"/>
              </a:lnSpc>
              <a:spcBef>
                <a:spcPts val="0"/>
              </a:spcBef>
              <a:spcAft>
                <a:spcPts val="0"/>
              </a:spcAft>
              <a:buSzPts val="3700"/>
              <a:buNone/>
              <a:defRPr>
                <a:latin typeface="Lato"/>
                <a:ea typeface="Lato"/>
                <a:cs typeface="Lato"/>
                <a:sym typeface="Lato"/>
              </a:defRPr>
            </a:lvl8pPr>
            <a:lvl9pPr lvl="8" algn="l">
              <a:lnSpc>
                <a:spcPct val="100000"/>
              </a:lnSpc>
              <a:spcBef>
                <a:spcPts val="0"/>
              </a:spcBef>
              <a:spcAft>
                <a:spcPts val="0"/>
              </a:spcAft>
              <a:buSzPts val="3700"/>
              <a:buNone/>
              <a:defRPr>
                <a:latin typeface="Lato"/>
                <a:ea typeface="Lato"/>
                <a:cs typeface="Lato"/>
                <a:sym typeface="Lato"/>
              </a:defRPr>
            </a:lvl9pPr>
          </a:lstStyle>
          <a:p>
            <a:endParaRPr/>
          </a:p>
        </p:txBody>
      </p:sp>
      <p:sp>
        <p:nvSpPr>
          <p:cNvPr id="280" name="Google Shape;280;gfacf545f29_2_198"/>
          <p:cNvSpPr txBox="1">
            <a:spLocks noGrp="1"/>
          </p:cNvSpPr>
          <p:nvPr>
            <p:ph type="subTitle" idx="1"/>
          </p:nvPr>
        </p:nvSpPr>
        <p:spPr>
          <a:xfrm>
            <a:off x="2083672" y="3253157"/>
            <a:ext cx="4434400" cy="1309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sz="2100"/>
            </a:lvl1pPr>
            <a:lvl2pPr lvl="1" algn="l">
              <a:lnSpc>
                <a:spcPct val="100000"/>
              </a:lnSpc>
              <a:spcBef>
                <a:spcPts val="0"/>
              </a:spcBef>
              <a:spcAft>
                <a:spcPts val="0"/>
              </a:spcAft>
              <a:buSzPts val="1900"/>
              <a:buNone/>
              <a:defRPr/>
            </a:lvl2pPr>
            <a:lvl3pPr lvl="2" algn="l">
              <a:lnSpc>
                <a:spcPct val="100000"/>
              </a:lnSpc>
              <a:spcBef>
                <a:spcPts val="2100"/>
              </a:spcBef>
              <a:spcAft>
                <a:spcPts val="0"/>
              </a:spcAft>
              <a:buSzPts val="1900"/>
              <a:buNone/>
              <a:defRPr/>
            </a:lvl3pPr>
            <a:lvl4pPr lvl="3" algn="l">
              <a:lnSpc>
                <a:spcPct val="100000"/>
              </a:lnSpc>
              <a:spcBef>
                <a:spcPts val="2100"/>
              </a:spcBef>
              <a:spcAft>
                <a:spcPts val="0"/>
              </a:spcAft>
              <a:buSzPts val="1900"/>
              <a:buNone/>
              <a:defRPr/>
            </a:lvl4pPr>
            <a:lvl5pPr lvl="4" algn="l">
              <a:lnSpc>
                <a:spcPct val="100000"/>
              </a:lnSpc>
              <a:spcBef>
                <a:spcPts val="2100"/>
              </a:spcBef>
              <a:spcAft>
                <a:spcPts val="0"/>
              </a:spcAft>
              <a:buSzPts val="1900"/>
              <a:buNone/>
              <a:defRPr/>
            </a:lvl5pPr>
            <a:lvl6pPr lvl="5" algn="l">
              <a:lnSpc>
                <a:spcPct val="100000"/>
              </a:lnSpc>
              <a:spcBef>
                <a:spcPts val="2100"/>
              </a:spcBef>
              <a:spcAft>
                <a:spcPts val="0"/>
              </a:spcAft>
              <a:buSzPts val="1900"/>
              <a:buNone/>
              <a:defRPr/>
            </a:lvl6pPr>
            <a:lvl7pPr lvl="6" algn="l">
              <a:lnSpc>
                <a:spcPct val="100000"/>
              </a:lnSpc>
              <a:spcBef>
                <a:spcPts val="2100"/>
              </a:spcBef>
              <a:spcAft>
                <a:spcPts val="0"/>
              </a:spcAft>
              <a:buSzPts val="1900"/>
              <a:buNone/>
              <a:defRPr/>
            </a:lvl7pPr>
            <a:lvl8pPr lvl="7" algn="l">
              <a:lnSpc>
                <a:spcPct val="100000"/>
              </a:lnSpc>
              <a:spcBef>
                <a:spcPts val="2100"/>
              </a:spcBef>
              <a:spcAft>
                <a:spcPts val="0"/>
              </a:spcAft>
              <a:buSzPts val="1900"/>
              <a:buNone/>
              <a:defRPr/>
            </a:lvl8pPr>
            <a:lvl9pPr lvl="8" algn="l">
              <a:lnSpc>
                <a:spcPct val="100000"/>
              </a:lnSpc>
              <a:spcBef>
                <a:spcPts val="2100"/>
              </a:spcBef>
              <a:spcAft>
                <a:spcPts val="2100"/>
              </a:spcAft>
              <a:buSzPts val="1900"/>
              <a:buNone/>
              <a:defRPr/>
            </a:lvl9pPr>
          </a:lstStyle>
          <a:p>
            <a:endParaRPr/>
          </a:p>
        </p:txBody>
      </p:sp>
      <p:sp>
        <p:nvSpPr>
          <p:cNvPr id="281" name="Google Shape;281;gfacf545f29_2_198"/>
          <p:cNvSpPr/>
          <p:nvPr/>
        </p:nvSpPr>
        <p:spPr>
          <a:xfrm rot="7199976" flipH="1">
            <a:off x="-910863" y="-441281"/>
            <a:ext cx="2604003" cy="1385256"/>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2" name="Google Shape;282;gfacf545f29_2_198"/>
          <p:cNvSpPr/>
          <p:nvPr/>
        </p:nvSpPr>
        <p:spPr>
          <a:xfrm rot="10800000">
            <a:off x="-1068151" y="752024"/>
            <a:ext cx="1740000" cy="17400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3" name="Google Shape;283;gfacf545f29_2_198"/>
          <p:cNvSpPr/>
          <p:nvPr/>
        </p:nvSpPr>
        <p:spPr>
          <a:xfrm flipH="1">
            <a:off x="11360177" y="3741033"/>
            <a:ext cx="3035200" cy="30352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4" name="Google Shape;284;gfacf545f29_2_198"/>
          <p:cNvSpPr/>
          <p:nvPr/>
        </p:nvSpPr>
        <p:spPr>
          <a:xfrm>
            <a:off x="8108752" y="594000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anks">
  <p:cSld name="CUSTOM_6_2">
    <p:spTree>
      <p:nvGrpSpPr>
        <p:cNvPr id="1" name="Shape 285"/>
        <p:cNvGrpSpPr/>
        <p:nvPr/>
      </p:nvGrpSpPr>
      <p:grpSpPr>
        <a:xfrm>
          <a:off x="0" y="0"/>
          <a:ext cx="0" cy="0"/>
          <a:chOff x="0" y="0"/>
          <a:chExt cx="0" cy="0"/>
        </a:xfrm>
      </p:grpSpPr>
      <p:sp>
        <p:nvSpPr>
          <p:cNvPr id="286" name="Google Shape;286;gfacf545f29_2_205"/>
          <p:cNvSpPr txBox="1"/>
          <p:nvPr/>
        </p:nvSpPr>
        <p:spPr>
          <a:xfrm>
            <a:off x="3523400" y="4584700"/>
            <a:ext cx="5145200" cy="812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700"/>
              <a:buFont typeface="Arial"/>
              <a:buNone/>
            </a:pPr>
            <a:r>
              <a:rPr lang="en-GB" sz="1700" b="0" i="0" u="none" strike="noStrike" cap="none">
                <a:solidFill>
                  <a:schemeClr val="dk2"/>
                </a:solidFill>
                <a:latin typeface="Open Sans"/>
                <a:ea typeface="Open Sans"/>
                <a:cs typeface="Open Sans"/>
                <a:sym typeface="Open Sans"/>
              </a:rPr>
              <a:t>CREDITS: This presentation template was created by </a:t>
            </a:r>
            <a:r>
              <a:rPr lang="en-GB" sz="1700" b="1" i="0" u="none" strike="noStrike" cap="none">
                <a:solidFill>
                  <a:schemeClr val="hlink"/>
                </a:solidFill>
                <a:uFill>
                  <a:noFill/>
                </a:uFill>
                <a:latin typeface="Open Sans"/>
                <a:ea typeface="Open Sans"/>
                <a:cs typeface="Open Sans"/>
                <a:sym typeface="Open Sans"/>
                <a:hlinkClick r:id="rId2"/>
              </a:rPr>
              <a:t>Slidesgo</a:t>
            </a:r>
            <a:r>
              <a:rPr lang="en-GB" sz="1700" b="0" i="0" u="none" strike="noStrike" cap="none">
                <a:solidFill>
                  <a:schemeClr val="dk2"/>
                </a:solidFill>
                <a:latin typeface="Open Sans"/>
                <a:ea typeface="Open Sans"/>
                <a:cs typeface="Open Sans"/>
                <a:sym typeface="Open Sans"/>
              </a:rPr>
              <a:t>, including icons by </a:t>
            </a:r>
            <a:r>
              <a:rPr lang="en-GB" sz="1700" b="1" i="0" u="none" strike="noStrike" cap="none">
                <a:solidFill>
                  <a:schemeClr val="hlink"/>
                </a:solidFill>
                <a:uFill>
                  <a:noFill/>
                </a:uFill>
                <a:latin typeface="Open Sans"/>
                <a:ea typeface="Open Sans"/>
                <a:cs typeface="Open Sans"/>
                <a:sym typeface="Open Sans"/>
                <a:hlinkClick r:id="rId3"/>
              </a:rPr>
              <a:t>Flaticon</a:t>
            </a:r>
            <a:r>
              <a:rPr lang="en-GB" sz="1700" b="0" i="0" u="none" strike="noStrike" cap="none">
                <a:solidFill>
                  <a:schemeClr val="dk2"/>
                </a:solidFill>
                <a:latin typeface="Open Sans"/>
                <a:ea typeface="Open Sans"/>
                <a:cs typeface="Open Sans"/>
                <a:sym typeface="Open Sans"/>
              </a:rPr>
              <a:t>, infographics &amp; images by </a:t>
            </a:r>
            <a:r>
              <a:rPr lang="en-GB" sz="1700" b="1" i="0" u="none" strike="noStrike" cap="none">
                <a:solidFill>
                  <a:schemeClr val="hlink"/>
                </a:solidFill>
                <a:uFill>
                  <a:noFill/>
                </a:uFill>
                <a:latin typeface="Open Sans"/>
                <a:ea typeface="Open Sans"/>
                <a:cs typeface="Open Sans"/>
                <a:sym typeface="Open Sans"/>
                <a:hlinkClick r:id="rId4"/>
              </a:rPr>
              <a:t>Freepik</a:t>
            </a:r>
            <a:endParaRPr sz="1700" b="1" i="0" u="none" strike="noStrike" cap="none">
              <a:solidFill>
                <a:schemeClr val="dk2"/>
              </a:solidFill>
              <a:latin typeface="Open Sans"/>
              <a:ea typeface="Open Sans"/>
              <a:cs typeface="Open Sans"/>
              <a:sym typeface="Open Sans"/>
            </a:endParaRPr>
          </a:p>
        </p:txBody>
      </p:sp>
      <p:sp>
        <p:nvSpPr>
          <p:cNvPr id="287" name="Google Shape;287;gfacf545f29_2_205"/>
          <p:cNvSpPr txBox="1">
            <a:spLocks noGrp="1"/>
          </p:cNvSpPr>
          <p:nvPr>
            <p:ph type="subTitle" idx="1"/>
          </p:nvPr>
        </p:nvSpPr>
        <p:spPr>
          <a:xfrm>
            <a:off x="3523400" y="2226511"/>
            <a:ext cx="5145200" cy="919200"/>
          </a:xfrm>
          <a:prstGeom prst="rect">
            <a:avLst/>
          </a:prstGeom>
          <a:noFill/>
          <a:ln>
            <a:noFill/>
          </a:ln>
        </p:spPr>
        <p:txBody>
          <a:bodyPr spcFirstLastPara="1" wrap="square" lIns="121900" tIns="121900" rIns="121900" bIns="121900" anchor="ctr" anchorCtr="0">
            <a:noAutofit/>
          </a:bodyPr>
          <a:lstStyle>
            <a:lvl1pPr lvl="0" algn="ctr">
              <a:lnSpc>
                <a:spcPct val="115000"/>
              </a:lnSpc>
              <a:spcBef>
                <a:spcPts val="0"/>
              </a:spcBef>
              <a:spcAft>
                <a:spcPts val="0"/>
              </a:spcAft>
              <a:buSzPts val="2400"/>
              <a:buNone/>
              <a:defRPr sz="1900"/>
            </a:lvl1pPr>
            <a:lvl2pPr lvl="1" algn="ctr">
              <a:lnSpc>
                <a:spcPct val="115000"/>
              </a:lnSpc>
              <a:spcBef>
                <a:spcPts val="0"/>
              </a:spcBef>
              <a:spcAft>
                <a:spcPts val="0"/>
              </a:spcAft>
              <a:buSzPts val="1900"/>
              <a:buNone/>
              <a:defRPr sz="1900"/>
            </a:lvl2pPr>
            <a:lvl3pPr lvl="2" algn="ctr">
              <a:lnSpc>
                <a:spcPct val="115000"/>
              </a:lnSpc>
              <a:spcBef>
                <a:spcPts val="0"/>
              </a:spcBef>
              <a:spcAft>
                <a:spcPts val="0"/>
              </a:spcAft>
              <a:buSzPts val="1900"/>
              <a:buNone/>
              <a:defRPr sz="1900"/>
            </a:lvl3pPr>
            <a:lvl4pPr lvl="3" algn="ctr">
              <a:lnSpc>
                <a:spcPct val="115000"/>
              </a:lnSpc>
              <a:spcBef>
                <a:spcPts val="0"/>
              </a:spcBef>
              <a:spcAft>
                <a:spcPts val="0"/>
              </a:spcAft>
              <a:buSzPts val="1900"/>
              <a:buNone/>
              <a:defRPr sz="1900"/>
            </a:lvl4pPr>
            <a:lvl5pPr lvl="4" algn="ctr">
              <a:lnSpc>
                <a:spcPct val="115000"/>
              </a:lnSpc>
              <a:spcBef>
                <a:spcPts val="0"/>
              </a:spcBef>
              <a:spcAft>
                <a:spcPts val="0"/>
              </a:spcAft>
              <a:buSzPts val="1900"/>
              <a:buNone/>
              <a:defRPr sz="1900"/>
            </a:lvl5pPr>
            <a:lvl6pPr lvl="5" algn="ctr">
              <a:lnSpc>
                <a:spcPct val="115000"/>
              </a:lnSpc>
              <a:spcBef>
                <a:spcPts val="0"/>
              </a:spcBef>
              <a:spcAft>
                <a:spcPts val="0"/>
              </a:spcAft>
              <a:buSzPts val="1900"/>
              <a:buNone/>
              <a:defRPr sz="1900"/>
            </a:lvl6pPr>
            <a:lvl7pPr lvl="6" algn="ctr">
              <a:lnSpc>
                <a:spcPct val="115000"/>
              </a:lnSpc>
              <a:spcBef>
                <a:spcPts val="0"/>
              </a:spcBef>
              <a:spcAft>
                <a:spcPts val="0"/>
              </a:spcAft>
              <a:buSzPts val="1900"/>
              <a:buNone/>
              <a:defRPr sz="1900"/>
            </a:lvl7pPr>
            <a:lvl8pPr lvl="7" algn="ctr">
              <a:lnSpc>
                <a:spcPct val="115000"/>
              </a:lnSpc>
              <a:spcBef>
                <a:spcPts val="0"/>
              </a:spcBef>
              <a:spcAft>
                <a:spcPts val="0"/>
              </a:spcAft>
              <a:buSzPts val="1900"/>
              <a:buNone/>
              <a:defRPr sz="1900"/>
            </a:lvl8pPr>
            <a:lvl9pPr lvl="8" algn="ctr">
              <a:lnSpc>
                <a:spcPct val="115000"/>
              </a:lnSpc>
              <a:spcBef>
                <a:spcPts val="0"/>
              </a:spcBef>
              <a:spcAft>
                <a:spcPts val="0"/>
              </a:spcAft>
              <a:buSzPts val="1900"/>
              <a:buNone/>
              <a:defRPr sz="1900"/>
            </a:lvl9pPr>
          </a:lstStyle>
          <a:p>
            <a:endParaRPr/>
          </a:p>
        </p:txBody>
      </p:sp>
      <p:sp>
        <p:nvSpPr>
          <p:cNvPr id="288" name="Google Shape;288;gfacf545f29_2_205"/>
          <p:cNvSpPr txBox="1">
            <a:spLocks noGrp="1"/>
          </p:cNvSpPr>
          <p:nvPr>
            <p:ph type="title"/>
          </p:nvPr>
        </p:nvSpPr>
        <p:spPr>
          <a:xfrm>
            <a:off x="3523400" y="839033"/>
            <a:ext cx="5145200" cy="1078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8000"/>
              <a:buNone/>
              <a:defRPr sz="80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9" name="Google Shape;289;gfacf545f29_2_205"/>
          <p:cNvSpPr/>
          <p:nvPr/>
        </p:nvSpPr>
        <p:spPr>
          <a:xfrm>
            <a:off x="-2833" y="0"/>
            <a:ext cx="3186995" cy="763612"/>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0" name="Google Shape;290;gfacf545f29_2_205"/>
          <p:cNvSpPr/>
          <p:nvPr/>
        </p:nvSpPr>
        <p:spPr>
          <a:xfrm flipH="1">
            <a:off x="11341196" y="3741033"/>
            <a:ext cx="3035200" cy="30352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1" name="Google Shape;291;gfacf545f29_2_205"/>
          <p:cNvSpPr/>
          <p:nvPr/>
        </p:nvSpPr>
        <p:spPr>
          <a:xfrm flipH="1">
            <a:off x="152371" y="622867"/>
            <a:ext cx="704592" cy="70459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2" name="Google Shape;292;gfacf545f29_2_205"/>
          <p:cNvSpPr/>
          <p:nvPr/>
        </p:nvSpPr>
        <p:spPr>
          <a:xfrm>
            <a:off x="8089772" y="594000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3"/>
        <p:cNvGrpSpPr/>
        <p:nvPr/>
      </p:nvGrpSpPr>
      <p:grpSpPr>
        <a:xfrm>
          <a:off x="0" y="0"/>
          <a:ext cx="0" cy="0"/>
          <a:chOff x="0" y="0"/>
          <a:chExt cx="0" cy="0"/>
        </a:xfrm>
      </p:grpSpPr>
      <p:sp>
        <p:nvSpPr>
          <p:cNvPr id="294" name="Google Shape;294;gfacf545f29_2_213"/>
          <p:cNvSpPr txBox="1">
            <a:spLocks noGrp="1"/>
          </p:cNvSpPr>
          <p:nvPr>
            <p:ph type="title"/>
          </p:nvPr>
        </p:nvSpPr>
        <p:spPr>
          <a:xfrm>
            <a:off x="946800" y="1559433"/>
            <a:ext cx="5116000" cy="1976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295" name="Google Shape;295;gfacf545f29_2_213"/>
          <p:cNvSpPr txBox="1">
            <a:spLocks noGrp="1"/>
          </p:cNvSpPr>
          <p:nvPr>
            <p:ph type="subTitle" idx="1"/>
          </p:nvPr>
        </p:nvSpPr>
        <p:spPr>
          <a:xfrm>
            <a:off x="946800" y="3652633"/>
            <a:ext cx="5116000" cy="16468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96" name="Google Shape;296;gfacf545f29_2_213"/>
          <p:cNvSpPr txBox="1">
            <a:spLocks noGrp="1"/>
          </p:cNvSpPr>
          <p:nvPr>
            <p:ph type="body" idx="2"/>
          </p:nvPr>
        </p:nvSpPr>
        <p:spPr>
          <a:xfrm>
            <a:off x="6128427" y="965433"/>
            <a:ext cx="5116000" cy="4926800"/>
          </a:xfrm>
          <a:prstGeom prst="rect">
            <a:avLst/>
          </a:prstGeom>
          <a:noFill/>
          <a:ln>
            <a:noFill/>
          </a:ln>
        </p:spPr>
        <p:txBody>
          <a:bodyPr spcFirstLastPara="1" wrap="square" lIns="121900" tIns="121900" rIns="121900" bIns="121900" anchor="ctr" anchorCtr="0">
            <a:noAutofit/>
          </a:bodyPr>
          <a:lstStyle>
            <a:lvl1pPr marL="457200" lvl="0" indent="-381000" algn="l">
              <a:lnSpc>
                <a:spcPct val="100000"/>
              </a:lnSpc>
              <a:spcBef>
                <a:spcPts val="0"/>
              </a:spcBef>
              <a:spcAft>
                <a:spcPts val="0"/>
              </a:spcAft>
              <a:buSzPts val="2400"/>
              <a:buChar char="●"/>
              <a:defRPr/>
            </a:lvl1pPr>
            <a:lvl2pPr marL="914400" lvl="1" indent="-349250" algn="l">
              <a:lnSpc>
                <a:spcPct val="100000"/>
              </a:lnSpc>
              <a:spcBef>
                <a:spcPts val="2100"/>
              </a:spcBef>
              <a:spcAft>
                <a:spcPts val="0"/>
              </a:spcAft>
              <a:buSzPts val="1900"/>
              <a:buChar char="○"/>
              <a:defRPr/>
            </a:lvl2pPr>
            <a:lvl3pPr marL="1371600" lvl="2" indent="-349250" algn="l">
              <a:lnSpc>
                <a:spcPct val="100000"/>
              </a:lnSpc>
              <a:spcBef>
                <a:spcPts val="2100"/>
              </a:spcBef>
              <a:spcAft>
                <a:spcPts val="0"/>
              </a:spcAft>
              <a:buSzPts val="1900"/>
              <a:buChar char="■"/>
              <a:defRPr/>
            </a:lvl3pPr>
            <a:lvl4pPr marL="1828800" lvl="3" indent="-349250" algn="l">
              <a:lnSpc>
                <a:spcPct val="100000"/>
              </a:lnSpc>
              <a:spcBef>
                <a:spcPts val="2100"/>
              </a:spcBef>
              <a:spcAft>
                <a:spcPts val="0"/>
              </a:spcAft>
              <a:buSzPts val="1900"/>
              <a:buChar char="●"/>
              <a:defRPr/>
            </a:lvl4pPr>
            <a:lvl5pPr marL="2286000" lvl="4" indent="-349250" algn="l">
              <a:lnSpc>
                <a:spcPct val="100000"/>
              </a:lnSpc>
              <a:spcBef>
                <a:spcPts val="2100"/>
              </a:spcBef>
              <a:spcAft>
                <a:spcPts val="0"/>
              </a:spcAft>
              <a:buSzPts val="1900"/>
              <a:buChar char="○"/>
              <a:defRPr/>
            </a:lvl5pPr>
            <a:lvl6pPr marL="2743200" lvl="5" indent="-349250" algn="l">
              <a:lnSpc>
                <a:spcPct val="100000"/>
              </a:lnSpc>
              <a:spcBef>
                <a:spcPts val="2100"/>
              </a:spcBef>
              <a:spcAft>
                <a:spcPts val="0"/>
              </a:spcAft>
              <a:buSzPts val="1900"/>
              <a:buChar char="■"/>
              <a:defRPr/>
            </a:lvl6pPr>
            <a:lvl7pPr marL="3200400" lvl="6" indent="-349250" algn="l">
              <a:lnSpc>
                <a:spcPct val="100000"/>
              </a:lnSpc>
              <a:spcBef>
                <a:spcPts val="2100"/>
              </a:spcBef>
              <a:spcAft>
                <a:spcPts val="0"/>
              </a:spcAft>
              <a:buSzPts val="1900"/>
              <a:buChar char="●"/>
              <a:defRPr/>
            </a:lvl7pPr>
            <a:lvl8pPr marL="3657600" lvl="7" indent="-349250" algn="l">
              <a:lnSpc>
                <a:spcPct val="100000"/>
              </a:lnSpc>
              <a:spcBef>
                <a:spcPts val="2100"/>
              </a:spcBef>
              <a:spcAft>
                <a:spcPts val="0"/>
              </a:spcAft>
              <a:buSzPts val="1900"/>
              <a:buChar char="○"/>
              <a:defRPr/>
            </a:lvl8pPr>
            <a:lvl9pPr marL="4114800" lvl="8" indent="-349250" algn="l">
              <a:lnSpc>
                <a:spcPct val="100000"/>
              </a:lnSpc>
              <a:spcBef>
                <a:spcPts val="2100"/>
              </a:spcBef>
              <a:spcAft>
                <a:spcPts val="2100"/>
              </a:spcAft>
              <a:buSzPts val="1900"/>
              <a:buChar char="■"/>
              <a:defRPr/>
            </a:lvl9pPr>
          </a:lstStyle>
          <a:p>
            <a:endParaRPr/>
          </a:p>
        </p:txBody>
      </p:sp>
      <p:sp>
        <p:nvSpPr>
          <p:cNvPr id="297" name="Google Shape;297;gfacf545f29_2_213"/>
          <p:cNvSpPr/>
          <p:nvPr/>
        </p:nvSpPr>
        <p:spPr>
          <a:xfrm>
            <a:off x="-146433" y="5386400"/>
            <a:ext cx="2649579" cy="1618471"/>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8" name="Google Shape;298;gfacf545f29_2_213"/>
          <p:cNvSpPr/>
          <p:nvPr/>
        </p:nvSpPr>
        <p:spPr>
          <a:xfrm rot="-5400000">
            <a:off x="10122487" y="68377"/>
            <a:ext cx="2451035" cy="2049208"/>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9" name="Google Shape;299;gfacf545f29_2_213"/>
          <p:cNvSpPr/>
          <p:nvPr/>
        </p:nvSpPr>
        <p:spPr>
          <a:xfrm>
            <a:off x="-1237335" y="-673791"/>
            <a:ext cx="1808289" cy="1808289"/>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0" name="Google Shape;300;gfacf545f29_2_213"/>
          <p:cNvSpPr/>
          <p:nvPr/>
        </p:nvSpPr>
        <p:spPr>
          <a:xfrm>
            <a:off x="11426372" y="5794827"/>
            <a:ext cx="1401445" cy="127754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ackground 1">
  <p:cSld name="TITLE_ONLY_1_1">
    <p:spTree>
      <p:nvGrpSpPr>
        <p:cNvPr id="1" name="Shape 301"/>
        <p:cNvGrpSpPr/>
        <p:nvPr/>
      </p:nvGrpSpPr>
      <p:grpSpPr>
        <a:xfrm>
          <a:off x="0" y="0"/>
          <a:ext cx="0" cy="0"/>
          <a:chOff x="0" y="0"/>
          <a:chExt cx="0" cy="0"/>
        </a:xfrm>
      </p:grpSpPr>
      <p:sp>
        <p:nvSpPr>
          <p:cNvPr id="302" name="Google Shape;302;gfacf545f29_2_221"/>
          <p:cNvSpPr/>
          <p:nvPr/>
        </p:nvSpPr>
        <p:spPr>
          <a:xfrm>
            <a:off x="0" y="0"/>
            <a:ext cx="3606493" cy="864088"/>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3" name="Google Shape;303;gfacf545f29_2_221"/>
          <p:cNvSpPr/>
          <p:nvPr/>
        </p:nvSpPr>
        <p:spPr>
          <a:xfrm>
            <a:off x="314933" y="864100"/>
            <a:ext cx="89200" cy="90200"/>
          </a:xfrm>
          <a:custGeom>
            <a:avLst/>
            <a:gdLst/>
            <a:ahLst/>
            <a:cxnLst/>
            <a:rect l="l" t="t" r="r" b="b"/>
            <a:pathLst>
              <a:path w="2676" h="2706" extrusionOk="0">
                <a:moveTo>
                  <a:pt x="2676" y="1338"/>
                </a:moveTo>
                <a:cubicBezTo>
                  <a:pt x="2676" y="2098"/>
                  <a:pt x="2098" y="2706"/>
                  <a:pt x="1338" y="2706"/>
                </a:cubicBezTo>
                <a:cubicBezTo>
                  <a:pt x="609" y="2706"/>
                  <a:pt x="1" y="2098"/>
                  <a:pt x="1" y="1338"/>
                </a:cubicBezTo>
                <a:cubicBezTo>
                  <a:pt x="1" y="609"/>
                  <a:pt x="609" y="1"/>
                  <a:pt x="1338" y="1"/>
                </a:cubicBezTo>
                <a:cubicBezTo>
                  <a:pt x="2098" y="1"/>
                  <a:pt x="2676" y="609"/>
                  <a:pt x="2676" y="1338"/>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4" name="Google Shape;304;gfacf545f29_2_221"/>
          <p:cNvSpPr/>
          <p:nvPr/>
        </p:nvSpPr>
        <p:spPr>
          <a:xfrm rot="-3600024" flipH="1">
            <a:off x="10367776" y="5873283"/>
            <a:ext cx="2604003" cy="1385256"/>
          </a:xfrm>
          <a:custGeom>
            <a:avLst/>
            <a:gdLst/>
            <a:ahLst/>
            <a:cxnLst/>
            <a:rect l="l" t="t" r="r" b="b"/>
            <a:pathLst>
              <a:path w="28056" h="14925" extrusionOk="0">
                <a:moveTo>
                  <a:pt x="19392" y="426"/>
                </a:moveTo>
                <a:cubicBezTo>
                  <a:pt x="19210" y="456"/>
                  <a:pt x="19058" y="487"/>
                  <a:pt x="18876" y="517"/>
                </a:cubicBezTo>
                <a:cubicBezTo>
                  <a:pt x="17265" y="882"/>
                  <a:pt x="15775" y="1642"/>
                  <a:pt x="14529" y="2736"/>
                </a:cubicBezTo>
                <a:cubicBezTo>
                  <a:pt x="13253" y="3861"/>
                  <a:pt x="12128" y="5289"/>
                  <a:pt x="10608" y="6140"/>
                </a:cubicBezTo>
                <a:cubicBezTo>
                  <a:pt x="8754" y="7174"/>
                  <a:pt x="6657" y="6657"/>
                  <a:pt x="4651" y="6839"/>
                </a:cubicBezTo>
                <a:cubicBezTo>
                  <a:pt x="3465" y="6931"/>
                  <a:pt x="2158" y="7356"/>
                  <a:pt x="1429" y="8359"/>
                </a:cubicBezTo>
                <a:cubicBezTo>
                  <a:pt x="0" y="10365"/>
                  <a:pt x="1611" y="12341"/>
                  <a:pt x="3374" y="13374"/>
                </a:cubicBezTo>
                <a:cubicBezTo>
                  <a:pt x="5532" y="14651"/>
                  <a:pt x="8207" y="14894"/>
                  <a:pt x="10669" y="14925"/>
                </a:cubicBezTo>
                <a:cubicBezTo>
                  <a:pt x="12918" y="14925"/>
                  <a:pt x="15198" y="14681"/>
                  <a:pt x="17356" y="14013"/>
                </a:cubicBezTo>
                <a:cubicBezTo>
                  <a:pt x="20304" y="13101"/>
                  <a:pt x="23587" y="11520"/>
                  <a:pt x="25806" y="9332"/>
                </a:cubicBezTo>
                <a:cubicBezTo>
                  <a:pt x="27417" y="7721"/>
                  <a:pt x="28055" y="5107"/>
                  <a:pt x="26931" y="3040"/>
                </a:cubicBezTo>
                <a:cubicBezTo>
                  <a:pt x="25532" y="517"/>
                  <a:pt x="21976" y="0"/>
                  <a:pt x="19392" y="42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5" name="Google Shape;305;gfacf545f29_2_221"/>
          <p:cNvSpPr/>
          <p:nvPr/>
        </p:nvSpPr>
        <p:spPr>
          <a:xfrm>
            <a:off x="337233" y="1068767"/>
            <a:ext cx="392133" cy="392133"/>
          </a:xfrm>
          <a:custGeom>
            <a:avLst/>
            <a:gdLst/>
            <a:ahLst/>
            <a:cxnLst/>
            <a:rect l="l" t="t" r="r" b="b"/>
            <a:pathLst>
              <a:path w="11764" h="11764" extrusionOk="0">
                <a:moveTo>
                  <a:pt x="11764" y="5897"/>
                </a:moveTo>
                <a:cubicBezTo>
                  <a:pt x="11764" y="9119"/>
                  <a:pt x="9119" y="11764"/>
                  <a:pt x="5867" y="11764"/>
                </a:cubicBezTo>
                <a:cubicBezTo>
                  <a:pt x="2645" y="11764"/>
                  <a:pt x="0" y="9119"/>
                  <a:pt x="0" y="5897"/>
                </a:cubicBezTo>
                <a:cubicBezTo>
                  <a:pt x="0" y="2645"/>
                  <a:pt x="2645" y="1"/>
                  <a:pt x="5867" y="1"/>
                </a:cubicBezTo>
                <a:cubicBezTo>
                  <a:pt x="9119" y="1"/>
                  <a:pt x="11764" y="2645"/>
                  <a:pt x="11764" y="5897"/>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6" name="Google Shape;306;gfacf545f29_2_221"/>
          <p:cNvSpPr/>
          <p:nvPr/>
        </p:nvSpPr>
        <p:spPr>
          <a:xfrm>
            <a:off x="11389067" y="4325233"/>
            <a:ext cx="1740000" cy="17400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ackground 2">
  <p:cSld name="CUSTOM_6_1">
    <p:spTree>
      <p:nvGrpSpPr>
        <p:cNvPr id="1" name="Shape 307"/>
        <p:cNvGrpSpPr/>
        <p:nvPr/>
      </p:nvGrpSpPr>
      <p:grpSpPr>
        <a:xfrm>
          <a:off x="0" y="0"/>
          <a:ext cx="0" cy="0"/>
          <a:chOff x="0" y="0"/>
          <a:chExt cx="0" cy="0"/>
        </a:xfrm>
      </p:grpSpPr>
      <p:sp>
        <p:nvSpPr>
          <p:cNvPr id="308" name="Google Shape;308;gfacf545f29_2_227"/>
          <p:cNvSpPr/>
          <p:nvPr/>
        </p:nvSpPr>
        <p:spPr>
          <a:xfrm>
            <a:off x="-2833" y="0"/>
            <a:ext cx="3186995" cy="763612"/>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9" name="Google Shape;309;gfacf545f29_2_227"/>
          <p:cNvSpPr/>
          <p:nvPr/>
        </p:nvSpPr>
        <p:spPr>
          <a:xfrm flipH="1">
            <a:off x="11341196" y="3741033"/>
            <a:ext cx="3035200" cy="30352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0" name="Google Shape;310;gfacf545f29_2_227"/>
          <p:cNvSpPr/>
          <p:nvPr/>
        </p:nvSpPr>
        <p:spPr>
          <a:xfrm flipH="1">
            <a:off x="152371" y="622867"/>
            <a:ext cx="704592" cy="704592"/>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1" name="Google Shape;311;gfacf545f29_2_227"/>
          <p:cNvSpPr/>
          <p:nvPr/>
        </p:nvSpPr>
        <p:spPr>
          <a:xfrm>
            <a:off x="8089772" y="594000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3">
  <p:cSld name="TITLE_AND_BODY_1_1_1_1">
    <p:spTree>
      <p:nvGrpSpPr>
        <p:cNvPr id="1" name="Shape 312"/>
        <p:cNvGrpSpPr/>
        <p:nvPr/>
      </p:nvGrpSpPr>
      <p:grpSpPr>
        <a:xfrm>
          <a:off x="0" y="0"/>
          <a:ext cx="0" cy="0"/>
          <a:chOff x="0" y="0"/>
          <a:chExt cx="0" cy="0"/>
        </a:xfrm>
      </p:grpSpPr>
      <p:sp>
        <p:nvSpPr>
          <p:cNvPr id="313" name="Google Shape;313;gfacf545f29_2_232"/>
          <p:cNvSpPr/>
          <p:nvPr/>
        </p:nvSpPr>
        <p:spPr>
          <a:xfrm rot="10800000">
            <a:off x="9005001" y="6094391"/>
            <a:ext cx="3186995" cy="763612"/>
          </a:xfrm>
          <a:custGeom>
            <a:avLst/>
            <a:gdLst/>
            <a:ahLst/>
            <a:cxnLst/>
            <a:rect l="l" t="t" r="r" b="b"/>
            <a:pathLst>
              <a:path w="40427" h="9686" extrusionOk="0">
                <a:moveTo>
                  <a:pt x="1" y="0"/>
                </a:moveTo>
                <a:lnTo>
                  <a:pt x="1" y="9058"/>
                </a:lnTo>
                <a:cubicBezTo>
                  <a:pt x="912" y="8420"/>
                  <a:pt x="1824" y="7812"/>
                  <a:pt x="2827" y="7417"/>
                </a:cubicBezTo>
                <a:cubicBezTo>
                  <a:pt x="4328" y="6846"/>
                  <a:pt x="5566" y="6613"/>
                  <a:pt x="6684" y="6613"/>
                </a:cubicBezTo>
                <a:cubicBezTo>
                  <a:pt x="9258" y="6613"/>
                  <a:pt x="11195" y="7850"/>
                  <a:pt x="14226" y="9058"/>
                </a:cubicBezTo>
                <a:cubicBezTo>
                  <a:pt x="15249" y="9459"/>
                  <a:pt x="16382" y="9685"/>
                  <a:pt x="17502" y="9685"/>
                </a:cubicBezTo>
                <a:cubicBezTo>
                  <a:pt x="18678" y="9685"/>
                  <a:pt x="19841" y="9436"/>
                  <a:pt x="20852" y="8876"/>
                </a:cubicBezTo>
                <a:cubicBezTo>
                  <a:pt x="22615" y="7873"/>
                  <a:pt x="23223" y="6657"/>
                  <a:pt x="25290" y="6657"/>
                </a:cubicBezTo>
                <a:cubicBezTo>
                  <a:pt x="25352" y="6656"/>
                  <a:pt x="25413" y="6655"/>
                  <a:pt x="25475" y="6655"/>
                </a:cubicBezTo>
                <a:cubicBezTo>
                  <a:pt x="27711" y="6655"/>
                  <a:pt x="29710" y="7399"/>
                  <a:pt x="31834" y="7399"/>
                </a:cubicBezTo>
                <a:cubicBezTo>
                  <a:pt x="32722" y="7399"/>
                  <a:pt x="33632" y="7269"/>
                  <a:pt x="34591" y="6900"/>
                </a:cubicBezTo>
                <a:cubicBezTo>
                  <a:pt x="37661" y="5745"/>
                  <a:pt x="39545" y="3587"/>
                  <a:pt x="40336" y="456"/>
                </a:cubicBezTo>
                <a:cubicBezTo>
                  <a:pt x="40366" y="304"/>
                  <a:pt x="40396" y="152"/>
                  <a:pt x="40427"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4" name="Google Shape;314;gfacf545f29_2_232"/>
          <p:cNvSpPr/>
          <p:nvPr/>
        </p:nvSpPr>
        <p:spPr>
          <a:xfrm rot="10800000" flipH="1">
            <a:off x="11306800" y="4318012"/>
            <a:ext cx="1561517" cy="1561517"/>
          </a:xfrm>
          <a:custGeom>
            <a:avLst/>
            <a:gdLst/>
            <a:ahLst/>
            <a:cxnLst/>
            <a:rect l="l" t="t" r="r" b="b"/>
            <a:pathLst>
              <a:path w="17174" h="17174" extrusionOk="0">
                <a:moveTo>
                  <a:pt x="8481" y="61"/>
                </a:moveTo>
                <a:cubicBezTo>
                  <a:pt x="3769" y="92"/>
                  <a:pt x="0" y="3982"/>
                  <a:pt x="30" y="8694"/>
                </a:cubicBezTo>
                <a:cubicBezTo>
                  <a:pt x="91" y="13405"/>
                  <a:pt x="3952" y="17174"/>
                  <a:pt x="8693" y="17144"/>
                </a:cubicBezTo>
                <a:cubicBezTo>
                  <a:pt x="13405" y="17083"/>
                  <a:pt x="17174" y="13223"/>
                  <a:pt x="17113" y="8481"/>
                </a:cubicBezTo>
                <a:cubicBezTo>
                  <a:pt x="17082" y="3770"/>
                  <a:pt x="13222" y="0"/>
                  <a:pt x="8481" y="6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5" name="Google Shape;315;gfacf545f29_2_232"/>
          <p:cNvSpPr/>
          <p:nvPr/>
        </p:nvSpPr>
        <p:spPr>
          <a:xfrm rot="10800000">
            <a:off x="0" y="0"/>
            <a:ext cx="4099392" cy="918003"/>
          </a:xfrm>
          <a:custGeom>
            <a:avLst/>
            <a:gdLst/>
            <a:ahLst/>
            <a:cxnLst/>
            <a:rect l="l" t="t" r="r" b="b"/>
            <a:pathLst>
              <a:path w="37418" h="8379" extrusionOk="0">
                <a:moveTo>
                  <a:pt x="22572" y="1"/>
                </a:moveTo>
                <a:cubicBezTo>
                  <a:pt x="21393" y="1"/>
                  <a:pt x="20222" y="250"/>
                  <a:pt x="19210" y="810"/>
                </a:cubicBezTo>
                <a:cubicBezTo>
                  <a:pt x="17478" y="1813"/>
                  <a:pt x="16840" y="2999"/>
                  <a:pt x="14803" y="3029"/>
                </a:cubicBezTo>
                <a:cubicBezTo>
                  <a:pt x="14741" y="3030"/>
                  <a:pt x="14680" y="3031"/>
                  <a:pt x="14618" y="3031"/>
                </a:cubicBezTo>
                <a:cubicBezTo>
                  <a:pt x="12381" y="3031"/>
                  <a:pt x="10367" y="2287"/>
                  <a:pt x="8235" y="2287"/>
                </a:cubicBezTo>
                <a:cubicBezTo>
                  <a:pt x="7343" y="2287"/>
                  <a:pt x="6430" y="2417"/>
                  <a:pt x="5472" y="2786"/>
                </a:cubicBezTo>
                <a:cubicBezTo>
                  <a:pt x="2706" y="3850"/>
                  <a:pt x="912" y="5704"/>
                  <a:pt x="0" y="8379"/>
                </a:cubicBezTo>
                <a:lnTo>
                  <a:pt x="37417" y="8379"/>
                </a:lnTo>
                <a:lnTo>
                  <a:pt x="37417" y="2178"/>
                </a:lnTo>
                <a:cubicBezTo>
                  <a:pt x="37357" y="2209"/>
                  <a:pt x="37296" y="2239"/>
                  <a:pt x="37235" y="2239"/>
                </a:cubicBezTo>
                <a:cubicBezTo>
                  <a:pt x="35732" y="2814"/>
                  <a:pt x="34489" y="3050"/>
                  <a:pt x="33364" y="3050"/>
                </a:cubicBezTo>
                <a:cubicBezTo>
                  <a:pt x="30805" y="3050"/>
                  <a:pt x="28856" y="1832"/>
                  <a:pt x="25837" y="628"/>
                </a:cubicBezTo>
                <a:cubicBezTo>
                  <a:pt x="24828" y="227"/>
                  <a:pt x="23696" y="1"/>
                  <a:pt x="22572"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6" name="Google Shape;316;gfacf545f29_2_232"/>
          <p:cNvSpPr/>
          <p:nvPr/>
        </p:nvSpPr>
        <p:spPr>
          <a:xfrm rot="10800000" flipH="1">
            <a:off x="-1171233" y="156001"/>
            <a:ext cx="1844400" cy="1844400"/>
          </a:xfrm>
          <a:prstGeom prst="ellipse">
            <a:avLst/>
          </a:prstGeom>
          <a:noFill/>
          <a:ln w="9525"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4">
  <p:cSld name="CAPTION_ONLY_1_2_1">
    <p:spTree>
      <p:nvGrpSpPr>
        <p:cNvPr id="1" name="Shape 317"/>
        <p:cNvGrpSpPr/>
        <p:nvPr/>
      </p:nvGrpSpPr>
      <p:grpSpPr>
        <a:xfrm>
          <a:off x="0" y="0"/>
          <a:ext cx="0" cy="0"/>
          <a:chOff x="0" y="0"/>
          <a:chExt cx="0" cy="0"/>
        </a:xfrm>
      </p:grpSpPr>
      <p:sp>
        <p:nvSpPr>
          <p:cNvPr id="318" name="Google Shape;318;gfacf545f29_2_237"/>
          <p:cNvSpPr/>
          <p:nvPr/>
        </p:nvSpPr>
        <p:spPr>
          <a:xfrm>
            <a:off x="-146433" y="5386400"/>
            <a:ext cx="2649579" cy="1618471"/>
          </a:xfrm>
          <a:custGeom>
            <a:avLst/>
            <a:gdLst/>
            <a:ahLst/>
            <a:cxnLst/>
            <a:rect l="l" t="t" r="r" b="b"/>
            <a:pathLst>
              <a:path w="19805" h="12098" extrusionOk="0">
                <a:moveTo>
                  <a:pt x="1" y="1"/>
                </a:moveTo>
                <a:lnTo>
                  <a:pt x="1" y="8410"/>
                </a:lnTo>
                <a:cubicBezTo>
                  <a:pt x="1" y="10453"/>
                  <a:pt x="1646" y="12098"/>
                  <a:pt x="3688" y="12098"/>
                </a:cubicBezTo>
                <a:lnTo>
                  <a:pt x="19804" y="12098"/>
                </a:lnTo>
                <a:lnTo>
                  <a:pt x="19008" y="11156"/>
                </a:lnTo>
                <a:cubicBezTo>
                  <a:pt x="17151" y="8927"/>
                  <a:pt x="14406" y="7641"/>
                  <a:pt x="11501" y="7641"/>
                </a:cubicBezTo>
                <a:lnTo>
                  <a:pt x="9790" y="7641"/>
                </a:lnTo>
                <a:lnTo>
                  <a:pt x="5956" y="2852"/>
                </a:lnTo>
                <a:cubicBezTo>
                  <a:pt x="4511" y="1049"/>
                  <a:pt x="2322" y="1"/>
                  <a:pt x="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9" name="Google Shape;319;gfacf545f29_2_237"/>
          <p:cNvSpPr/>
          <p:nvPr/>
        </p:nvSpPr>
        <p:spPr>
          <a:xfrm rot="-5400000">
            <a:off x="10122487" y="68377"/>
            <a:ext cx="2451035" cy="2049208"/>
          </a:xfrm>
          <a:custGeom>
            <a:avLst/>
            <a:gdLst/>
            <a:ahLst/>
            <a:cxnLst/>
            <a:rect l="l" t="t" r="r" b="b"/>
            <a:pathLst>
              <a:path w="23545" h="19685" extrusionOk="0">
                <a:moveTo>
                  <a:pt x="23545" y="1"/>
                </a:moveTo>
                <a:cubicBezTo>
                  <a:pt x="21250" y="1"/>
                  <a:pt x="19088" y="1115"/>
                  <a:pt x="17735" y="2972"/>
                </a:cubicBezTo>
                <a:lnTo>
                  <a:pt x="10904" y="12442"/>
                </a:lnTo>
                <a:lnTo>
                  <a:pt x="10798" y="12442"/>
                </a:lnTo>
                <a:cubicBezTo>
                  <a:pt x="7442" y="12442"/>
                  <a:pt x="4299" y="14008"/>
                  <a:pt x="2269" y="16674"/>
                </a:cubicBezTo>
                <a:lnTo>
                  <a:pt x="1" y="19685"/>
                </a:lnTo>
                <a:lnTo>
                  <a:pt x="19539" y="19685"/>
                </a:lnTo>
                <a:cubicBezTo>
                  <a:pt x="21754" y="19685"/>
                  <a:pt x="23545" y="17894"/>
                  <a:pt x="23545" y="15679"/>
                </a:cubicBezTo>
                <a:lnTo>
                  <a:pt x="23545" y="1"/>
                </a:ln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0" name="Google Shape;320;gfacf545f29_2_237"/>
          <p:cNvSpPr/>
          <p:nvPr/>
        </p:nvSpPr>
        <p:spPr>
          <a:xfrm>
            <a:off x="-1237335" y="-673791"/>
            <a:ext cx="1808289" cy="1808289"/>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4"/>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1" name="Google Shape;321;gfacf545f29_2_237"/>
          <p:cNvSpPr/>
          <p:nvPr/>
        </p:nvSpPr>
        <p:spPr>
          <a:xfrm>
            <a:off x="11426372" y="5794827"/>
            <a:ext cx="1401445" cy="1277545"/>
          </a:xfrm>
          <a:custGeom>
            <a:avLst/>
            <a:gdLst/>
            <a:ahLst/>
            <a:cxnLst/>
            <a:rect l="l" t="t" r="r" b="b"/>
            <a:pathLst>
              <a:path w="18505" h="16869" extrusionOk="0">
                <a:moveTo>
                  <a:pt x="9252" y="0"/>
                </a:moveTo>
                <a:cubicBezTo>
                  <a:pt x="7094" y="0"/>
                  <a:pt x="4935" y="823"/>
                  <a:pt x="3290" y="2467"/>
                </a:cubicBezTo>
                <a:cubicBezTo>
                  <a:pt x="1" y="5770"/>
                  <a:pt x="1" y="11102"/>
                  <a:pt x="3290" y="14392"/>
                </a:cubicBezTo>
                <a:cubicBezTo>
                  <a:pt x="4935" y="16043"/>
                  <a:pt x="7094" y="16869"/>
                  <a:pt x="9252" y="16869"/>
                </a:cubicBezTo>
                <a:cubicBezTo>
                  <a:pt x="11411" y="16869"/>
                  <a:pt x="13570" y="16043"/>
                  <a:pt x="15215" y="14392"/>
                </a:cubicBezTo>
                <a:cubicBezTo>
                  <a:pt x="18504" y="11102"/>
                  <a:pt x="18504" y="5770"/>
                  <a:pt x="15215" y="2467"/>
                </a:cubicBezTo>
                <a:cubicBezTo>
                  <a:pt x="13570" y="823"/>
                  <a:pt x="11411" y="0"/>
                  <a:pt x="9252"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_HEADER_1">
  <p:cSld name="SECTION_HEADER_1">
    <p:spTree>
      <p:nvGrpSpPr>
        <p:cNvPr id="1" name="Shape 322"/>
        <p:cNvGrpSpPr/>
        <p:nvPr/>
      </p:nvGrpSpPr>
      <p:grpSpPr>
        <a:xfrm>
          <a:off x="0" y="0"/>
          <a:ext cx="0" cy="0"/>
          <a:chOff x="0" y="0"/>
          <a:chExt cx="0" cy="0"/>
        </a:xfrm>
      </p:grpSpPr>
      <p:sp>
        <p:nvSpPr>
          <p:cNvPr id="323" name="Google Shape;323;gfd03a7ad99_0_92"/>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324" name="Google Shape;324;gfd03a7ad99_0_9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1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1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1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1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3"/>
          <p:cNvSpPr>
            <a:spLocks noGrp="1"/>
          </p:cNvSpPr>
          <p:nvPr>
            <p:ph type="pic" idx="2"/>
          </p:nvPr>
        </p:nvSpPr>
        <p:spPr>
          <a:xfrm>
            <a:off x="5183188" y="987425"/>
            <a:ext cx="6172200" cy="4873625"/>
          </a:xfrm>
          <a:prstGeom prst="rect">
            <a:avLst/>
          </a:prstGeom>
          <a:noFill/>
          <a:ln>
            <a:noFill/>
          </a:ln>
        </p:spPr>
      </p:sp>
      <p:sp>
        <p:nvSpPr>
          <p:cNvPr id="64" name="Google Shape;64;p2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0"/>
        <p:cNvGrpSpPr/>
        <p:nvPr/>
      </p:nvGrpSpPr>
      <p:grpSpPr>
        <a:xfrm>
          <a:off x="0" y="0"/>
          <a:ext cx="0" cy="0"/>
          <a:chOff x="0" y="0"/>
          <a:chExt cx="0" cy="0"/>
        </a:xfrm>
      </p:grpSpPr>
      <p:sp>
        <p:nvSpPr>
          <p:cNvPr id="81" name="Google Shape;81;gfacf545f29_2_0"/>
          <p:cNvSpPr txBox="1">
            <a:spLocks noGrp="1"/>
          </p:cNvSpPr>
          <p:nvPr>
            <p:ph type="title"/>
          </p:nvPr>
        </p:nvSpPr>
        <p:spPr>
          <a:xfrm>
            <a:off x="950967" y="593367"/>
            <a:ext cx="10290400" cy="763600"/>
          </a:xfrm>
          <a:prstGeom prst="rect">
            <a:avLst/>
          </a:prstGeom>
          <a:noFill/>
          <a:ln>
            <a:noFill/>
          </a:ln>
        </p:spPr>
        <p:txBody>
          <a:bodyPr spcFirstLastPara="1" wrap="square" lIns="121900" tIns="121900" rIns="121900" bIns="121900" anchor="ctr" anchorCtr="0">
            <a:noAutofit/>
          </a:bodyPr>
          <a:lstStyle>
            <a:lvl1pPr marR="0" lvl="0" algn="l" rtl="0">
              <a:lnSpc>
                <a:spcPct val="100000"/>
              </a:lnSpc>
              <a:spcBef>
                <a:spcPts val="0"/>
              </a:spcBef>
              <a:spcAft>
                <a:spcPts val="0"/>
              </a:spcAft>
              <a:buClr>
                <a:schemeClr val="dk1"/>
              </a:buClr>
              <a:buSzPts val="3700"/>
              <a:buFont typeface="Montserrat Black"/>
              <a:buNone/>
              <a:defRPr sz="3700" b="0" i="0" u="none" strike="noStrike" cap="none">
                <a:solidFill>
                  <a:schemeClr val="dk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chemeClr val="dk1"/>
              </a:buClr>
              <a:buSzPts val="3700"/>
              <a:buFont typeface="Montserrat Black"/>
              <a:buNone/>
              <a:defRPr sz="3700" b="0" i="0" u="none" strike="noStrike" cap="none">
                <a:solidFill>
                  <a:schemeClr val="dk1"/>
                </a:solidFill>
                <a:latin typeface="Montserrat Black"/>
                <a:ea typeface="Montserrat Black"/>
                <a:cs typeface="Montserrat Black"/>
                <a:sym typeface="Montserrat Black"/>
              </a:defRPr>
            </a:lvl2pPr>
            <a:lvl3pPr marR="0" lvl="2" algn="l" rtl="0">
              <a:lnSpc>
                <a:spcPct val="100000"/>
              </a:lnSpc>
              <a:spcBef>
                <a:spcPts val="0"/>
              </a:spcBef>
              <a:spcAft>
                <a:spcPts val="0"/>
              </a:spcAft>
              <a:buClr>
                <a:schemeClr val="dk1"/>
              </a:buClr>
              <a:buSzPts val="3700"/>
              <a:buFont typeface="Montserrat Black"/>
              <a:buNone/>
              <a:defRPr sz="3700" b="0" i="0" u="none" strike="noStrike" cap="none">
                <a:solidFill>
                  <a:schemeClr val="dk1"/>
                </a:solidFill>
                <a:latin typeface="Montserrat Black"/>
                <a:ea typeface="Montserrat Black"/>
                <a:cs typeface="Montserrat Black"/>
                <a:sym typeface="Montserrat Black"/>
              </a:defRPr>
            </a:lvl3pPr>
            <a:lvl4pPr marR="0" lvl="3" algn="l" rtl="0">
              <a:lnSpc>
                <a:spcPct val="100000"/>
              </a:lnSpc>
              <a:spcBef>
                <a:spcPts val="0"/>
              </a:spcBef>
              <a:spcAft>
                <a:spcPts val="0"/>
              </a:spcAft>
              <a:buClr>
                <a:schemeClr val="dk1"/>
              </a:buClr>
              <a:buSzPts val="3700"/>
              <a:buFont typeface="Montserrat Black"/>
              <a:buNone/>
              <a:defRPr sz="3700" b="0" i="0" u="none" strike="noStrike" cap="none">
                <a:solidFill>
                  <a:schemeClr val="dk1"/>
                </a:solidFill>
                <a:latin typeface="Montserrat Black"/>
                <a:ea typeface="Montserrat Black"/>
                <a:cs typeface="Montserrat Black"/>
                <a:sym typeface="Montserrat Black"/>
              </a:defRPr>
            </a:lvl4pPr>
            <a:lvl5pPr marR="0" lvl="4" algn="l" rtl="0">
              <a:lnSpc>
                <a:spcPct val="100000"/>
              </a:lnSpc>
              <a:spcBef>
                <a:spcPts val="0"/>
              </a:spcBef>
              <a:spcAft>
                <a:spcPts val="0"/>
              </a:spcAft>
              <a:buClr>
                <a:schemeClr val="dk1"/>
              </a:buClr>
              <a:buSzPts val="3700"/>
              <a:buFont typeface="Montserrat Black"/>
              <a:buNone/>
              <a:defRPr sz="3700" b="0" i="0" u="none" strike="noStrike" cap="none">
                <a:solidFill>
                  <a:schemeClr val="dk1"/>
                </a:solidFill>
                <a:latin typeface="Montserrat Black"/>
                <a:ea typeface="Montserrat Black"/>
                <a:cs typeface="Montserrat Black"/>
                <a:sym typeface="Montserrat Black"/>
              </a:defRPr>
            </a:lvl5pPr>
            <a:lvl6pPr marR="0" lvl="5" algn="l" rtl="0">
              <a:lnSpc>
                <a:spcPct val="100000"/>
              </a:lnSpc>
              <a:spcBef>
                <a:spcPts val="0"/>
              </a:spcBef>
              <a:spcAft>
                <a:spcPts val="0"/>
              </a:spcAft>
              <a:buClr>
                <a:schemeClr val="dk1"/>
              </a:buClr>
              <a:buSzPts val="3700"/>
              <a:buFont typeface="Montserrat Black"/>
              <a:buNone/>
              <a:defRPr sz="3700" b="0" i="0" u="none" strike="noStrike" cap="none">
                <a:solidFill>
                  <a:schemeClr val="dk1"/>
                </a:solidFill>
                <a:latin typeface="Montserrat Black"/>
                <a:ea typeface="Montserrat Black"/>
                <a:cs typeface="Montserrat Black"/>
                <a:sym typeface="Montserrat Black"/>
              </a:defRPr>
            </a:lvl6pPr>
            <a:lvl7pPr marR="0" lvl="6" algn="l" rtl="0">
              <a:lnSpc>
                <a:spcPct val="100000"/>
              </a:lnSpc>
              <a:spcBef>
                <a:spcPts val="0"/>
              </a:spcBef>
              <a:spcAft>
                <a:spcPts val="0"/>
              </a:spcAft>
              <a:buClr>
                <a:schemeClr val="dk1"/>
              </a:buClr>
              <a:buSzPts val="3700"/>
              <a:buFont typeface="Montserrat Black"/>
              <a:buNone/>
              <a:defRPr sz="3700" b="0" i="0" u="none" strike="noStrike" cap="none">
                <a:solidFill>
                  <a:schemeClr val="dk1"/>
                </a:solidFill>
                <a:latin typeface="Montserrat Black"/>
                <a:ea typeface="Montserrat Black"/>
                <a:cs typeface="Montserrat Black"/>
                <a:sym typeface="Montserrat Black"/>
              </a:defRPr>
            </a:lvl7pPr>
            <a:lvl8pPr marR="0" lvl="7" algn="l" rtl="0">
              <a:lnSpc>
                <a:spcPct val="100000"/>
              </a:lnSpc>
              <a:spcBef>
                <a:spcPts val="0"/>
              </a:spcBef>
              <a:spcAft>
                <a:spcPts val="0"/>
              </a:spcAft>
              <a:buClr>
                <a:schemeClr val="dk1"/>
              </a:buClr>
              <a:buSzPts val="3700"/>
              <a:buFont typeface="Montserrat Black"/>
              <a:buNone/>
              <a:defRPr sz="3700" b="0" i="0" u="none" strike="noStrike" cap="none">
                <a:solidFill>
                  <a:schemeClr val="dk1"/>
                </a:solidFill>
                <a:latin typeface="Montserrat Black"/>
                <a:ea typeface="Montserrat Black"/>
                <a:cs typeface="Montserrat Black"/>
                <a:sym typeface="Montserrat Black"/>
              </a:defRPr>
            </a:lvl8pPr>
            <a:lvl9pPr marR="0" lvl="8" algn="l" rtl="0">
              <a:lnSpc>
                <a:spcPct val="100000"/>
              </a:lnSpc>
              <a:spcBef>
                <a:spcPts val="0"/>
              </a:spcBef>
              <a:spcAft>
                <a:spcPts val="0"/>
              </a:spcAft>
              <a:buClr>
                <a:schemeClr val="dk1"/>
              </a:buClr>
              <a:buSzPts val="3700"/>
              <a:buFont typeface="Montserrat Black"/>
              <a:buNone/>
              <a:defRPr sz="3700" b="0" i="0" u="none" strike="noStrike" cap="none">
                <a:solidFill>
                  <a:schemeClr val="dk1"/>
                </a:solidFill>
                <a:latin typeface="Montserrat Black"/>
                <a:ea typeface="Montserrat Black"/>
                <a:cs typeface="Montserrat Black"/>
                <a:sym typeface="Montserrat Black"/>
              </a:defRPr>
            </a:lvl9pPr>
          </a:lstStyle>
          <a:p>
            <a:endParaRPr/>
          </a:p>
        </p:txBody>
      </p:sp>
      <p:sp>
        <p:nvSpPr>
          <p:cNvPr id="82" name="Google Shape;82;gfacf545f29_2_0"/>
          <p:cNvSpPr txBox="1">
            <a:spLocks noGrp="1"/>
          </p:cNvSpPr>
          <p:nvPr>
            <p:ph type="body" idx="1"/>
          </p:nvPr>
        </p:nvSpPr>
        <p:spPr>
          <a:xfrm>
            <a:off x="950967" y="1536633"/>
            <a:ext cx="10290400" cy="4555200"/>
          </a:xfrm>
          <a:prstGeom prst="rect">
            <a:avLst/>
          </a:prstGeom>
          <a:noFill/>
          <a:ln>
            <a:noFill/>
          </a:ln>
        </p:spPr>
        <p:txBody>
          <a:bodyPr spcFirstLastPara="1" wrap="square" lIns="121900" tIns="121900" rIns="121900" bIns="121900" anchor="ctr" anchorCtr="0">
            <a:noAutofit/>
          </a:bodyPr>
          <a:lstStyle>
            <a:lvl1pPr marL="457200" marR="0" lvl="0" indent="-381000" algn="l" rtl="0">
              <a:lnSpc>
                <a:spcPct val="100000"/>
              </a:lnSpc>
              <a:spcBef>
                <a:spcPts val="0"/>
              </a:spcBef>
              <a:spcAft>
                <a:spcPts val="0"/>
              </a:spcAft>
              <a:buClr>
                <a:schemeClr val="dk2"/>
              </a:buClr>
              <a:buSzPts val="2400"/>
              <a:buFont typeface="Open Sans"/>
              <a:buChar char="●"/>
              <a:defRPr sz="2400" b="0" i="0" u="none" strike="noStrike" cap="none">
                <a:solidFill>
                  <a:schemeClr val="dk2"/>
                </a:solidFill>
                <a:latin typeface="Open Sans"/>
                <a:ea typeface="Open Sans"/>
                <a:cs typeface="Open Sans"/>
                <a:sym typeface="Open Sans"/>
              </a:defRPr>
            </a:lvl1pPr>
            <a:lvl2pPr marL="914400" marR="0" lvl="1" indent="-349250" algn="l" rtl="0">
              <a:lnSpc>
                <a:spcPct val="100000"/>
              </a:lnSpc>
              <a:spcBef>
                <a:spcPts val="2100"/>
              </a:spcBef>
              <a:spcAft>
                <a:spcPts val="0"/>
              </a:spcAft>
              <a:buClr>
                <a:schemeClr val="dk2"/>
              </a:buClr>
              <a:buSzPts val="1900"/>
              <a:buFont typeface="Open Sans"/>
              <a:buChar char="○"/>
              <a:defRPr sz="1900" b="0" i="0" u="none" strike="noStrike" cap="none">
                <a:solidFill>
                  <a:schemeClr val="dk2"/>
                </a:solidFill>
                <a:latin typeface="Open Sans"/>
                <a:ea typeface="Open Sans"/>
                <a:cs typeface="Open Sans"/>
                <a:sym typeface="Open Sans"/>
              </a:defRPr>
            </a:lvl2pPr>
            <a:lvl3pPr marL="1371600" marR="0" lvl="2" indent="-349250" algn="l" rtl="0">
              <a:lnSpc>
                <a:spcPct val="100000"/>
              </a:lnSpc>
              <a:spcBef>
                <a:spcPts val="2100"/>
              </a:spcBef>
              <a:spcAft>
                <a:spcPts val="0"/>
              </a:spcAft>
              <a:buClr>
                <a:schemeClr val="dk2"/>
              </a:buClr>
              <a:buSzPts val="1900"/>
              <a:buFont typeface="Open Sans"/>
              <a:buChar char="■"/>
              <a:defRPr sz="1900" b="0" i="0" u="none" strike="noStrike" cap="none">
                <a:solidFill>
                  <a:schemeClr val="dk2"/>
                </a:solidFill>
                <a:latin typeface="Open Sans"/>
                <a:ea typeface="Open Sans"/>
                <a:cs typeface="Open Sans"/>
                <a:sym typeface="Open Sans"/>
              </a:defRPr>
            </a:lvl3pPr>
            <a:lvl4pPr marL="1828800" marR="0" lvl="3" indent="-349250" algn="l" rtl="0">
              <a:lnSpc>
                <a:spcPct val="100000"/>
              </a:lnSpc>
              <a:spcBef>
                <a:spcPts val="2100"/>
              </a:spcBef>
              <a:spcAft>
                <a:spcPts val="0"/>
              </a:spcAft>
              <a:buClr>
                <a:schemeClr val="dk2"/>
              </a:buClr>
              <a:buSzPts val="1900"/>
              <a:buFont typeface="Open Sans"/>
              <a:buChar char="●"/>
              <a:defRPr sz="1900" b="0" i="0" u="none" strike="noStrike" cap="none">
                <a:solidFill>
                  <a:schemeClr val="dk2"/>
                </a:solidFill>
                <a:latin typeface="Open Sans"/>
                <a:ea typeface="Open Sans"/>
                <a:cs typeface="Open Sans"/>
                <a:sym typeface="Open Sans"/>
              </a:defRPr>
            </a:lvl4pPr>
            <a:lvl5pPr marL="2286000" marR="0" lvl="4" indent="-349250" algn="l" rtl="0">
              <a:lnSpc>
                <a:spcPct val="100000"/>
              </a:lnSpc>
              <a:spcBef>
                <a:spcPts val="2100"/>
              </a:spcBef>
              <a:spcAft>
                <a:spcPts val="0"/>
              </a:spcAft>
              <a:buClr>
                <a:schemeClr val="dk2"/>
              </a:buClr>
              <a:buSzPts val="1900"/>
              <a:buFont typeface="Open Sans"/>
              <a:buChar char="○"/>
              <a:defRPr sz="1900" b="0" i="0" u="none" strike="noStrike" cap="none">
                <a:solidFill>
                  <a:schemeClr val="dk2"/>
                </a:solidFill>
                <a:latin typeface="Open Sans"/>
                <a:ea typeface="Open Sans"/>
                <a:cs typeface="Open Sans"/>
                <a:sym typeface="Open Sans"/>
              </a:defRPr>
            </a:lvl5pPr>
            <a:lvl6pPr marL="2743200" marR="0" lvl="5" indent="-349250" algn="l" rtl="0">
              <a:lnSpc>
                <a:spcPct val="100000"/>
              </a:lnSpc>
              <a:spcBef>
                <a:spcPts val="2100"/>
              </a:spcBef>
              <a:spcAft>
                <a:spcPts val="0"/>
              </a:spcAft>
              <a:buClr>
                <a:schemeClr val="dk2"/>
              </a:buClr>
              <a:buSzPts val="1900"/>
              <a:buFont typeface="Open Sans"/>
              <a:buChar char="■"/>
              <a:defRPr sz="1900" b="0" i="0" u="none" strike="noStrike" cap="none">
                <a:solidFill>
                  <a:schemeClr val="dk2"/>
                </a:solidFill>
                <a:latin typeface="Open Sans"/>
                <a:ea typeface="Open Sans"/>
                <a:cs typeface="Open Sans"/>
                <a:sym typeface="Open Sans"/>
              </a:defRPr>
            </a:lvl6pPr>
            <a:lvl7pPr marL="3200400" marR="0" lvl="6" indent="-349250" algn="l" rtl="0">
              <a:lnSpc>
                <a:spcPct val="100000"/>
              </a:lnSpc>
              <a:spcBef>
                <a:spcPts val="2100"/>
              </a:spcBef>
              <a:spcAft>
                <a:spcPts val="0"/>
              </a:spcAft>
              <a:buClr>
                <a:schemeClr val="dk2"/>
              </a:buClr>
              <a:buSzPts val="1900"/>
              <a:buFont typeface="Open Sans"/>
              <a:buChar char="●"/>
              <a:defRPr sz="1900" b="0" i="0" u="none" strike="noStrike" cap="none">
                <a:solidFill>
                  <a:schemeClr val="dk2"/>
                </a:solidFill>
                <a:latin typeface="Open Sans"/>
                <a:ea typeface="Open Sans"/>
                <a:cs typeface="Open Sans"/>
                <a:sym typeface="Open Sans"/>
              </a:defRPr>
            </a:lvl7pPr>
            <a:lvl8pPr marL="3657600" marR="0" lvl="7" indent="-349250" algn="l" rtl="0">
              <a:lnSpc>
                <a:spcPct val="100000"/>
              </a:lnSpc>
              <a:spcBef>
                <a:spcPts val="2100"/>
              </a:spcBef>
              <a:spcAft>
                <a:spcPts val="0"/>
              </a:spcAft>
              <a:buClr>
                <a:schemeClr val="dk2"/>
              </a:buClr>
              <a:buSzPts val="1900"/>
              <a:buFont typeface="Open Sans"/>
              <a:buChar char="○"/>
              <a:defRPr sz="1900" b="0" i="0" u="none" strike="noStrike" cap="none">
                <a:solidFill>
                  <a:schemeClr val="dk2"/>
                </a:solidFill>
                <a:latin typeface="Open Sans"/>
                <a:ea typeface="Open Sans"/>
                <a:cs typeface="Open Sans"/>
                <a:sym typeface="Open Sans"/>
              </a:defRPr>
            </a:lvl8pPr>
            <a:lvl9pPr marL="4114800" marR="0" lvl="8" indent="-349250" algn="l" rtl="0">
              <a:lnSpc>
                <a:spcPct val="100000"/>
              </a:lnSpc>
              <a:spcBef>
                <a:spcPts val="2100"/>
              </a:spcBef>
              <a:spcAft>
                <a:spcPts val="2100"/>
              </a:spcAft>
              <a:buClr>
                <a:schemeClr val="dk2"/>
              </a:buClr>
              <a:buSzPts val="1900"/>
              <a:buFont typeface="Open Sans"/>
              <a:buChar char="■"/>
              <a:defRPr sz="1900" b="0" i="0" u="none" strike="noStrike" cap="none">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43.xml"/><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3.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35.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grpSp>
        <p:nvGrpSpPr>
          <p:cNvPr id="329" name="Google Shape;329;gfacf545f29_2_242"/>
          <p:cNvGrpSpPr/>
          <p:nvPr/>
        </p:nvGrpSpPr>
        <p:grpSpPr>
          <a:xfrm>
            <a:off x="2389267" y="902265"/>
            <a:ext cx="4307740" cy="2043880"/>
            <a:chOff x="1791950" y="676699"/>
            <a:chExt cx="3230805" cy="1532910"/>
          </a:xfrm>
        </p:grpSpPr>
        <p:sp>
          <p:nvSpPr>
            <p:cNvPr id="330" name="Google Shape;330;gfacf545f29_2_242"/>
            <p:cNvSpPr/>
            <p:nvPr/>
          </p:nvSpPr>
          <p:spPr>
            <a:xfrm>
              <a:off x="1791950" y="676699"/>
              <a:ext cx="2870260" cy="735100"/>
            </a:xfrm>
            <a:custGeom>
              <a:avLst/>
              <a:gdLst/>
              <a:ahLst/>
              <a:cxnLst/>
              <a:rect l="l" t="t" r="r" b="b"/>
              <a:pathLst>
                <a:path w="125861" h="29404" extrusionOk="0">
                  <a:moveTo>
                    <a:pt x="1419" y="29404"/>
                  </a:moveTo>
                  <a:cubicBezTo>
                    <a:pt x="1478" y="25006"/>
                    <a:pt x="-1850" y="7713"/>
                    <a:pt x="1775" y="3018"/>
                  </a:cubicBezTo>
                  <a:cubicBezTo>
                    <a:pt x="5400" y="-1677"/>
                    <a:pt x="4687" y="1532"/>
                    <a:pt x="23169" y="1235"/>
                  </a:cubicBezTo>
                  <a:cubicBezTo>
                    <a:pt x="41651" y="938"/>
                    <a:pt x="95553" y="-1261"/>
                    <a:pt x="112668" y="1235"/>
                  </a:cubicBezTo>
                  <a:cubicBezTo>
                    <a:pt x="129783" y="3731"/>
                    <a:pt x="123662" y="13715"/>
                    <a:pt x="125861" y="16211"/>
                  </a:cubicBezTo>
                </a:path>
              </a:pathLst>
            </a:cu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1" name="Google Shape;331;gfacf545f29_2_242"/>
            <p:cNvSpPr/>
            <p:nvPr/>
          </p:nvSpPr>
          <p:spPr>
            <a:xfrm rot="10800000" flipH="1">
              <a:off x="4266200" y="1308576"/>
              <a:ext cx="756555" cy="901033"/>
            </a:xfrm>
            <a:custGeom>
              <a:avLst/>
              <a:gdLst/>
              <a:ahLst/>
              <a:cxnLst/>
              <a:rect l="l" t="t" r="r" b="b"/>
              <a:pathLst>
                <a:path w="9300" h="11076" extrusionOk="0">
                  <a:moveTo>
                    <a:pt x="4657" y="0"/>
                  </a:moveTo>
                  <a:cubicBezTo>
                    <a:pt x="2508" y="0"/>
                    <a:pt x="624" y="1207"/>
                    <a:pt x="266" y="3369"/>
                  </a:cubicBezTo>
                  <a:cubicBezTo>
                    <a:pt x="1" y="4988"/>
                    <a:pt x="624" y="6579"/>
                    <a:pt x="1553" y="7959"/>
                  </a:cubicBezTo>
                  <a:cubicBezTo>
                    <a:pt x="2481" y="9352"/>
                    <a:pt x="2694" y="11076"/>
                    <a:pt x="2694" y="11076"/>
                  </a:cubicBezTo>
                  <a:lnTo>
                    <a:pt x="6606" y="11076"/>
                  </a:lnTo>
                  <a:cubicBezTo>
                    <a:pt x="6606" y="11076"/>
                    <a:pt x="6819" y="9352"/>
                    <a:pt x="7747" y="7959"/>
                  </a:cubicBezTo>
                  <a:cubicBezTo>
                    <a:pt x="8676" y="6579"/>
                    <a:pt x="9299" y="4988"/>
                    <a:pt x="9034" y="3369"/>
                  </a:cubicBezTo>
                  <a:cubicBezTo>
                    <a:pt x="8676" y="1207"/>
                    <a:pt x="6792" y="0"/>
                    <a:pt x="4657"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2" name="Google Shape;332;gfacf545f29_2_242"/>
            <p:cNvSpPr/>
            <p:nvPr/>
          </p:nvSpPr>
          <p:spPr>
            <a:xfrm rot="10800000" flipH="1">
              <a:off x="4479904" y="1179069"/>
              <a:ext cx="329142" cy="143583"/>
            </a:xfrm>
            <a:custGeom>
              <a:avLst/>
              <a:gdLst/>
              <a:ahLst/>
              <a:cxnLst/>
              <a:rect l="l" t="t" r="r" b="b"/>
              <a:pathLst>
                <a:path w="4046" h="1765" extrusionOk="0">
                  <a:moveTo>
                    <a:pt x="0" y="0"/>
                  </a:moveTo>
                  <a:lnTo>
                    <a:pt x="0" y="1765"/>
                  </a:lnTo>
                  <a:lnTo>
                    <a:pt x="4046" y="1765"/>
                  </a:lnTo>
                  <a:lnTo>
                    <a:pt x="4046"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3" name="Google Shape;333;gfacf545f29_2_242"/>
            <p:cNvSpPr/>
            <p:nvPr/>
          </p:nvSpPr>
          <p:spPr>
            <a:xfrm rot="10800000" flipH="1">
              <a:off x="4458266" y="1431578"/>
              <a:ext cx="373478" cy="452143"/>
            </a:xfrm>
            <a:custGeom>
              <a:avLst/>
              <a:gdLst/>
              <a:ahLst/>
              <a:cxnLst/>
              <a:rect l="l" t="t" r="r" b="b"/>
              <a:pathLst>
                <a:path w="4591" h="5558" extrusionOk="0">
                  <a:moveTo>
                    <a:pt x="1871" y="345"/>
                  </a:moveTo>
                  <a:cubicBezTo>
                    <a:pt x="1951" y="438"/>
                    <a:pt x="2004" y="557"/>
                    <a:pt x="2004" y="690"/>
                  </a:cubicBezTo>
                  <a:cubicBezTo>
                    <a:pt x="2004" y="823"/>
                    <a:pt x="1951" y="942"/>
                    <a:pt x="1871" y="1035"/>
                  </a:cubicBezTo>
                  <a:cubicBezTo>
                    <a:pt x="1778" y="942"/>
                    <a:pt x="1739" y="823"/>
                    <a:pt x="1739" y="690"/>
                  </a:cubicBezTo>
                  <a:cubicBezTo>
                    <a:pt x="1739" y="557"/>
                    <a:pt x="1778" y="438"/>
                    <a:pt x="1871" y="345"/>
                  </a:cubicBezTo>
                  <a:close/>
                  <a:moveTo>
                    <a:pt x="2667" y="345"/>
                  </a:moveTo>
                  <a:cubicBezTo>
                    <a:pt x="2747" y="438"/>
                    <a:pt x="2800" y="557"/>
                    <a:pt x="2800" y="690"/>
                  </a:cubicBezTo>
                  <a:cubicBezTo>
                    <a:pt x="2800" y="823"/>
                    <a:pt x="2747" y="942"/>
                    <a:pt x="2667" y="1035"/>
                  </a:cubicBezTo>
                  <a:cubicBezTo>
                    <a:pt x="2587" y="942"/>
                    <a:pt x="2534" y="823"/>
                    <a:pt x="2534" y="690"/>
                  </a:cubicBezTo>
                  <a:cubicBezTo>
                    <a:pt x="2534" y="557"/>
                    <a:pt x="2587" y="438"/>
                    <a:pt x="2667" y="345"/>
                  </a:cubicBezTo>
                  <a:close/>
                  <a:moveTo>
                    <a:pt x="3476" y="358"/>
                  </a:moveTo>
                  <a:cubicBezTo>
                    <a:pt x="3542" y="451"/>
                    <a:pt x="3596" y="570"/>
                    <a:pt x="3596" y="690"/>
                  </a:cubicBezTo>
                  <a:cubicBezTo>
                    <a:pt x="3596" y="862"/>
                    <a:pt x="3503" y="1021"/>
                    <a:pt x="3370" y="1114"/>
                  </a:cubicBezTo>
                  <a:lnTo>
                    <a:pt x="3370" y="690"/>
                  </a:lnTo>
                  <a:cubicBezTo>
                    <a:pt x="3370" y="557"/>
                    <a:pt x="3410" y="451"/>
                    <a:pt x="3476" y="358"/>
                  </a:cubicBezTo>
                  <a:close/>
                  <a:moveTo>
                    <a:pt x="1075" y="332"/>
                  </a:moveTo>
                  <a:cubicBezTo>
                    <a:pt x="1155" y="425"/>
                    <a:pt x="1221" y="544"/>
                    <a:pt x="1221" y="690"/>
                  </a:cubicBezTo>
                  <a:lnTo>
                    <a:pt x="1221" y="1154"/>
                  </a:lnTo>
                  <a:lnTo>
                    <a:pt x="1208" y="1154"/>
                  </a:lnTo>
                  <a:cubicBezTo>
                    <a:pt x="1049" y="1061"/>
                    <a:pt x="943" y="889"/>
                    <a:pt x="943" y="690"/>
                  </a:cubicBezTo>
                  <a:cubicBezTo>
                    <a:pt x="943" y="544"/>
                    <a:pt x="996" y="425"/>
                    <a:pt x="1075" y="332"/>
                  </a:cubicBezTo>
                  <a:close/>
                  <a:moveTo>
                    <a:pt x="677" y="159"/>
                  </a:moveTo>
                  <a:cubicBezTo>
                    <a:pt x="784" y="159"/>
                    <a:pt x="876" y="186"/>
                    <a:pt x="956" y="239"/>
                  </a:cubicBezTo>
                  <a:cubicBezTo>
                    <a:pt x="850" y="358"/>
                    <a:pt x="784" y="517"/>
                    <a:pt x="784" y="690"/>
                  </a:cubicBezTo>
                  <a:cubicBezTo>
                    <a:pt x="784" y="902"/>
                    <a:pt x="876" y="1088"/>
                    <a:pt x="1036" y="1220"/>
                  </a:cubicBezTo>
                  <a:lnTo>
                    <a:pt x="677" y="1220"/>
                  </a:lnTo>
                  <a:cubicBezTo>
                    <a:pt x="386" y="1220"/>
                    <a:pt x="147" y="982"/>
                    <a:pt x="147" y="690"/>
                  </a:cubicBezTo>
                  <a:cubicBezTo>
                    <a:pt x="147" y="398"/>
                    <a:pt x="386" y="159"/>
                    <a:pt x="677" y="159"/>
                  </a:cubicBezTo>
                  <a:close/>
                  <a:moveTo>
                    <a:pt x="1473" y="159"/>
                  </a:moveTo>
                  <a:cubicBezTo>
                    <a:pt x="1566" y="159"/>
                    <a:pt x="1672" y="186"/>
                    <a:pt x="1752" y="239"/>
                  </a:cubicBezTo>
                  <a:cubicBezTo>
                    <a:pt x="1646" y="358"/>
                    <a:pt x="1579" y="517"/>
                    <a:pt x="1579" y="690"/>
                  </a:cubicBezTo>
                  <a:cubicBezTo>
                    <a:pt x="1579" y="862"/>
                    <a:pt x="1646" y="1021"/>
                    <a:pt x="1752" y="1141"/>
                  </a:cubicBezTo>
                  <a:cubicBezTo>
                    <a:pt x="1672" y="1194"/>
                    <a:pt x="1566" y="1220"/>
                    <a:pt x="1473" y="1220"/>
                  </a:cubicBezTo>
                  <a:cubicBezTo>
                    <a:pt x="1433" y="1220"/>
                    <a:pt x="1407" y="1207"/>
                    <a:pt x="1367" y="1207"/>
                  </a:cubicBezTo>
                  <a:lnTo>
                    <a:pt x="1367" y="690"/>
                  </a:lnTo>
                  <a:cubicBezTo>
                    <a:pt x="1367" y="517"/>
                    <a:pt x="1301" y="358"/>
                    <a:pt x="1195" y="239"/>
                  </a:cubicBezTo>
                  <a:cubicBezTo>
                    <a:pt x="1274" y="186"/>
                    <a:pt x="1367" y="159"/>
                    <a:pt x="1473" y="159"/>
                  </a:cubicBezTo>
                  <a:close/>
                  <a:moveTo>
                    <a:pt x="2269" y="159"/>
                  </a:moveTo>
                  <a:cubicBezTo>
                    <a:pt x="2362" y="159"/>
                    <a:pt x="2455" y="186"/>
                    <a:pt x="2548" y="239"/>
                  </a:cubicBezTo>
                  <a:cubicBezTo>
                    <a:pt x="2442" y="358"/>
                    <a:pt x="2375" y="517"/>
                    <a:pt x="2375" y="690"/>
                  </a:cubicBezTo>
                  <a:cubicBezTo>
                    <a:pt x="2375" y="862"/>
                    <a:pt x="2442" y="1008"/>
                    <a:pt x="2548" y="1141"/>
                  </a:cubicBezTo>
                  <a:cubicBezTo>
                    <a:pt x="2455" y="1194"/>
                    <a:pt x="2362" y="1220"/>
                    <a:pt x="2269" y="1220"/>
                  </a:cubicBezTo>
                  <a:cubicBezTo>
                    <a:pt x="2163" y="1220"/>
                    <a:pt x="2070" y="1194"/>
                    <a:pt x="1977" y="1141"/>
                  </a:cubicBezTo>
                  <a:cubicBezTo>
                    <a:pt x="2083" y="1021"/>
                    <a:pt x="2150" y="862"/>
                    <a:pt x="2150" y="690"/>
                  </a:cubicBezTo>
                  <a:cubicBezTo>
                    <a:pt x="2150" y="517"/>
                    <a:pt x="2083" y="358"/>
                    <a:pt x="1977" y="239"/>
                  </a:cubicBezTo>
                  <a:cubicBezTo>
                    <a:pt x="2070" y="186"/>
                    <a:pt x="2163" y="159"/>
                    <a:pt x="2269" y="159"/>
                  </a:cubicBezTo>
                  <a:close/>
                  <a:moveTo>
                    <a:pt x="3065" y="159"/>
                  </a:moveTo>
                  <a:cubicBezTo>
                    <a:pt x="3171" y="159"/>
                    <a:pt x="3277" y="186"/>
                    <a:pt x="3370" y="252"/>
                  </a:cubicBezTo>
                  <a:cubicBezTo>
                    <a:pt x="3264" y="372"/>
                    <a:pt x="3211" y="517"/>
                    <a:pt x="3211" y="690"/>
                  </a:cubicBezTo>
                  <a:lnTo>
                    <a:pt x="3211" y="1194"/>
                  </a:lnTo>
                  <a:cubicBezTo>
                    <a:pt x="3158" y="1207"/>
                    <a:pt x="3118" y="1220"/>
                    <a:pt x="3065" y="1220"/>
                  </a:cubicBezTo>
                  <a:cubicBezTo>
                    <a:pt x="2959" y="1220"/>
                    <a:pt x="2866" y="1194"/>
                    <a:pt x="2786" y="1141"/>
                  </a:cubicBezTo>
                  <a:cubicBezTo>
                    <a:pt x="2879" y="1021"/>
                    <a:pt x="2946" y="862"/>
                    <a:pt x="2946" y="690"/>
                  </a:cubicBezTo>
                  <a:cubicBezTo>
                    <a:pt x="2946" y="517"/>
                    <a:pt x="2879" y="358"/>
                    <a:pt x="2786" y="239"/>
                  </a:cubicBezTo>
                  <a:cubicBezTo>
                    <a:pt x="2866" y="186"/>
                    <a:pt x="2959" y="159"/>
                    <a:pt x="3065" y="159"/>
                  </a:cubicBezTo>
                  <a:close/>
                  <a:moveTo>
                    <a:pt x="3901" y="159"/>
                  </a:moveTo>
                  <a:cubicBezTo>
                    <a:pt x="4192" y="159"/>
                    <a:pt x="4431" y="398"/>
                    <a:pt x="4431" y="690"/>
                  </a:cubicBezTo>
                  <a:cubicBezTo>
                    <a:pt x="4431" y="982"/>
                    <a:pt x="4192" y="1220"/>
                    <a:pt x="3901" y="1220"/>
                  </a:cubicBezTo>
                  <a:lnTo>
                    <a:pt x="3489" y="1220"/>
                  </a:lnTo>
                  <a:cubicBezTo>
                    <a:pt x="3649" y="1088"/>
                    <a:pt x="3755" y="902"/>
                    <a:pt x="3755" y="690"/>
                  </a:cubicBezTo>
                  <a:cubicBezTo>
                    <a:pt x="3755" y="517"/>
                    <a:pt x="3688" y="372"/>
                    <a:pt x="3596" y="252"/>
                  </a:cubicBezTo>
                  <a:cubicBezTo>
                    <a:pt x="3675" y="199"/>
                    <a:pt x="3781" y="159"/>
                    <a:pt x="3901" y="159"/>
                  </a:cubicBezTo>
                  <a:close/>
                  <a:moveTo>
                    <a:pt x="677" y="0"/>
                  </a:moveTo>
                  <a:cubicBezTo>
                    <a:pt x="306" y="0"/>
                    <a:pt x="1" y="305"/>
                    <a:pt x="1" y="690"/>
                  </a:cubicBezTo>
                  <a:cubicBezTo>
                    <a:pt x="1" y="1061"/>
                    <a:pt x="306" y="1366"/>
                    <a:pt x="677" y="1366"/>
                  </a:cubicBezTo>
                  <a:lnTo>
                    <a:pt x="1208" y="1366"/>
                  </a:lnTo>
                  <a:lnTo>
                    <a:pt x="1208" y="5558"/>
                  </a:lnTo>
                  <a:lnTo>
                    <a:pt x="1367" y="5558"/>
                  </a:lnTo>
                  <a:lnTo>
                    <a:pt x="1367" y="1366"/>
                  </a:lnTo>
                  <a:lnTo>
                    <a:pt x="1473" y="1366"/>
                  </a:lnTo>
                  <a:cubicBezTo>
                    <a:pt x="1619" y="1366"/>
                    <a:pt x="1752" y="1327"/>
                    <a:pt x="1871" y="1247"/>
                  </a:cubicBezTo>
                  <a:cubicBezTo>
                    <a:pt x="1977" y="1327"/>
                    <a:pt x="2110" y="1366"/>
                    <a:pt x="2269" y="1366"/>
                  </a:cubicBezTo>
                  <a:cubicBezTo>
                    <a:pt x="2415" y="1366"/>
                    <a:pt x="2548" y="1327"/>
                    <a:pt x="2667" y="1247"/>
                  </a:cubicBezTo>
                  <a:cubicBezTo>
                    <a:pt x="2773" y="1327"/>
                    <a:pt x="2906" y="1366"/>
                    <a:pt x="3065" y="1366"/>
                  </a:cubicBezTo>
                  <a:cubicBezTo>
                    <a:pt x="3105" y="1366"/>
                    <a:pt x="3158" y="1366"/>
                    <a:pt x="3211" y="1353"/>
                  </a:cubicBezTo>
                  <a:lnTo>
                    <a:pt x="3211" y="1366"/>
                  </a:lnTo>
                  <a:lnTo>
                    <a:pt x="3211" y="5505"/>
                  </a:lnTo>
                  <a:lnTo>
                    <a:pt x="3370" y="5505"/>
                  </a:lnTo>
                  <a:lnTo>
                    <a:pt x="3370" y="1366"/>
                  </a:lnTo>
                  <a:lnTo>
                    <a:pt x="3901" y="1366"/>
                  </a:lnTo>
                  <a:cubicBezTo>
                    <a:pt x="4272" y="1366"/>
                    <a:pt x="4577" y="1061"/>
                    <a:pt x="4577" y="690"/>
                  </a:cubicBezTo>
                  <a:cubicBezTo>
                    <a:pt x="4590" y="305"/>
                    <a:pt x="4272" y="0"/>
                    <a:pt x="3901" y="0"/>
                  </a:cubicBezTo>
                  <a:cubicBezTo>
                    <a:pt x="3741" y="0"/>
                    <a:pt x="3596" y="53"/>
                    <a:pt x="3476" y="146"/>
                  </a:cubicBezTo>
                  <a:cubicBezTo>
                    <a:pt x="3370" y="53"/>
                    <a:pt x="3224" y="0"/>
                    <a:pt x="3065" y="0"/>
                  </a:cubicBezTo>
                  <a:cubicBezTo>
                    <a:pt x="2906" y="0"/>
                    <a:pt x="2773" y="53"/>
                    <a:pt x="2667" y="133"/>
                  </a:cubicBezTo>
                  <a:cubicBezTo>
                    <a:pt x="2548" y="53"/>
                    <a:pt x="2415" y="0"/>
                    <a:pt x="2269" y="0"/>
                  </a:cubicBezTo>
                  <a:cubicBezTo>
                    <a:pt x="2110" y="0"/>
                    <a:pt x="1977" y="53"/>
                    <a:pt x="1871" y="133"/>
                  </a:cubicBezTo>
                  <a:cubicBezTo>
                    <a:pt x="1752" y="53"/>
                    <a:pt x="1619" y="0"/>
                    <a:pt x="1473" y="0"/>
                  </a:cubicBezTo>
                  <a:cubicBezTo>
                    <a:pt x="1327" y="0"/>
                    <a:pt x="1181" y="53"/>
                    <a:pt x="1075" y="120"/>
                  </a:cubicBezTo>
                  <a:cubicBezTo>
                    <a:pt x="969" y="53"/>
                    <a:pt x="823" y="0"/>
                    <a:pt x="677"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4" name="Google Shape;334;gfacf545f29_2_242"/>
            <p:cNvSpPr/>
            <p:nvPr/>
          </p:nvSpPr>
          <p:spPr>
            <a:xfrm rot="10800000" flipH="1">
              <a:off x="4458266" y="1007503"/>
              <a:ext cx="373478" cy="227780"/>
            </a:xfrm>
            <a:custGeom>
              <a:avLst/>
              <a:gdLst/>
              <a:ahLst/>
              <a:cxnLst/>
              <a:rect l="l" t="t" r="r" b="b"/>
              <a:pathLst>
                <a:path w="4591" h="2800" extrusionOk="0">
                  <a:moveTo>
                    <a:pt x="1" y="1"/>
                  </a:moveTo>
                  <a:lnTo>
                    <a:pt x="1" y="1778"/>
                  </a:lnTo>
                  <a:cubicBezTo>
                    <a:pt x="1" y="2123"/>
                    <a:pt x="266" y="2402"/>
                    <a:pt x="611" y="2402"/>
                  </a:cubicBezTo>
                  <a:lnTo>
                    <a:pt x="1168" y="2402"/>
                  </a:lnTo>
                  <a:lnTo>
                    <a:pt x="1168" y="2800"/>
                  </a:lnTo>
                  <a:lnTo>
                    <a:pt x="3423" y="2800"/>
                  </a:lnTo>
                  <a:lnTo>
                    <a:pt x="3423" y="2402"/>
                  </a:lnTo>
                  <a:lnTo>
                    <a:pt x="3967" y="2402"/>
                  </a:lnTo>
                  <a:cubicBezTo>
                    <a:pt x="4312" y="2402"/>
                    <a:pt x="4590" y="2123"/>
                    <a:pt x="4590" y="1778"/>
                  </a:cubicBezTo>
                  <a:lnTo>
                    <a:pt x="4590"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335" name="Google Shape;335;gfacf545f29_2_242"/>
          <p:cNvSpPr/>
          <p:nvPr/>
        </p:nvSpPr>
        <p:spPr>
          <a:xfrm rot="10800000" flipH="1">
            <a:off x="6071043" y="1386507"/>
            <a:ext cx="218777" cy="108"/>
          </a:xfrm>
          <a:custGeom>
            <a:avLst/>
            <a:gdLst/>
            <a:ahLst/>
            <a:cxnLst/>
            <a:rect l="l" t="t" r="r" b="b"/>
            <a:pathLst>
              <a:path w="2017" h="1" fill="none" extrusionOk="0">
                <a:moveTo>
                  <a:pt x="0" y="1"/>
                </a:moveTo>
                <a:lnTo>
                  <a:pt x="2016" y="1"/>
                </a:lnTo>
              </a:path>
            </a:pathLst>
          </a:custGeom>
          <a:noFill/>
          <a:ln w="9525" cap="flat" cmpd="sng">
            <a:solidFill>
              <a:schemeClr val="dk2"/>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336" name="Google Shape;336;gfacf545f29_2_242"/>
          <p:cNvGrpSpPr/>
          <p:nvPr/>
        </p:nvGrpSpPr>
        <p:grpSpPr>
          <a:xfrm flipH="1">
            <a:off x="950964" y="1374752"/>
            <a:ext cx="2978245" cy="4578998"/>
            <a:chOff x="2653224" y="645065"/>
            <a:chExt cx="1759915" cy="2706263"/>
          </a:xfrm>
        </p:grpSpPr>
        <p:sp>
          <p:nvSpPr>
            <p:cNvPr id="337" name="Google Shape;337;gfacf545f29_2_242"/>
            <p:cNvSpPr/>
            <p:nvPr/>
          </p:nvSpPr>
          <p:spPr>
            <a:xfrm>
              <a:off x="2879782" y="647181"/>
              <a:ext cx="1299241" cy="1299241"/>
            </a:xfrm>
            <a:custGeom>
              <a:avLst/>
              <a:gdLst/>
              <a:ahLst/>
              <a:cxnLst/>
              <a:rect l="l" t="t" r="r" b="b"/>
              <a:pathLst>
                <a:path w="15971" h="15971" fill="none" extrusionOk="0">
                  <a:moveTo>
                    <a:pt x="15971" y="7986"/>
                  </a:moveTo>
                  <a:cubicBezTo>
                    <a:pt x="15971" y="12390"/>
                    <a:pt x="12389" y="15971"/>
                    <a:pt x="7986" y="15971"/>
                  </a:cubicBezTo>
                  <a:cubicBezTo>
                    <a:pt x="3569" y="15971"/>
                    <a:pt x="0" y="12390"/>
                    <a:pt x="0" y="7986"/>
                  </a:cubicBezTo>
                  <a:cubicBezTo>
                    <a:pt x="0" y="3569"/>
                    <a:pt x="3569" y="1"/>
                    <a:pt x="7986" y="1"/>
                  </a:cubicBezTo>
                  <a:cubicBezTo>
                    <a:pt x="12389" y="1"/>
                    <a:pt x="15971" y="3569"/>
                    <a:pt x="15971" y="7986"/>
                  </a:cubicBezTo>
                  <a:close/>
                </a:path>
              </a:pathLst>
            </a:custGeom>
            <a:noFill/>
            <a:ln w="19050" cap="flat" cmpd="sng">
              <a:solidFill>
                <a:schemeClr val="accent3"/>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8" name="Google Shape;338;gfacf545f29_2_242"/>
            <p:cNvSpPr/>
            <p:nvPr/>
          </p:nvSpPr>
          <p:spPr>
            <a:xfrm>
              <a:off x="3871429" y="645065"/>
              <a:ext cx="541710" cy="700342"/>
            </a:xfrm>
            <a:custGeom>
              <a:avLst/>
              <a:gdLst/>
              <a:ahLst/>
              <a:cxnLst/>
              <a:rect l="l" t="t" r="r" b="b"/>
              <a:pathLst>
                <a:path w="6659" h="8609" extrusionOk="0">
                  <a:moveTo>
                    <a:pt x="0" y="0"/>
                  </a:moveTo>
                  <a:lnTo>
                    <a:pt x="0" y="8609"/>
                  </a:lnTo>
                  <a:lnTo>
                    <a:pt x="6659" y="8609"/>
                  </a:lnTo>
                  <a:lnTo>
                    <a:pt x="6659"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9" name="Google Shape;339;gfacf545f29_2_242"/>
            <p:cNvSpPr/>
            <p:nvPr/>
          </p:nvSpPr>
          <p:spPr>
            <a:xfrm>
              <a:off x="3925364" y="708681"/>
              <a:ext cx="252592" cy="51901"/>
            </a:xfrm>
            <a:custGeom>
              <a:avLst/>
              <a:gdLst/>
              <a:ahLst/>
              <a:cxnLst/>
              <a:rect l="l" t="t" r="r" b="b"/>
              <a:pathLst>
                <a:path w="3105" h="638" fill="none" extrusionOk="0">
                  <a:moveTo>
                    <a:pt x="2786" y="638"/>
                  </a:moveTo>
                  <a:lnTo>
                    <a:pt x="319" y="638"/>
                  </a:lnTo>
                  <a:cubicBezTo>
                    <a:pt x="146" y="638"/>
                    <a:pt x="0" y="505"/>
                    <a:pt x="0" y="319"/>
                  </a:cubicBezTo>
                  <a:lnTo>
                    <a:pt x="0" y="319"/>
                  </a:lnTo>
                  <a:cubicBezTo>
                    <a:pt x="0" y="147"/>
                    <a:pt x="146" y="1"/>
                    <a:pt x="319" y="1"/>
                  </a:cubicBezTo>
                  <a:lnTo>
                    <a:pt x="2786" y="1"/>
                  </a:lnTo>
                  <a:cubicBezTo>
                    <a:pt x="2972" y="1"/>
                    <a:pt x="3104" y="147"/>
                    <a:pt x="3104" y="319"/>
                  </a:cubicBezTo>
                  <a:lnTo>
                    <a:pt x="3104" y="319"/>
                  </a:lnTo>
                  <a:cubicBezTo>
                    <a:pt x="3104" y="505"/>
                    <a:pt x="2972" y="638"/>
                    <a:pt x="2786" y="638"/>
                  </a:cubicBezTo>
                  <a:close/>
                </a:path>
              </a:pathLst>
            </a:custGeom>
            <a:noFill/>
            <a:ln w="9525" cap="flat" cmpd="sng">
              <a:solidFill>
                <a:schemeClr val="lt1"/>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0" name="Google Shape;340;gfacf545f29_2_242"/>
            <p:cNvSpPr/>
            <p:nvPr/>
          </p:nvSpPr>
          <p:spPr>
            <a:xfrm>
              <a:off x="3925364" y="826313"/>
              <a:ext cx="433840" cy="31401"/>
            </a:xfrm>
            <a:custGeom>
              <a:avLst/>
              <a:gdLst/>
              <a:ahLst/>
              <a:cxnLst/>
              <a:rect l="l" t="t" r="r" b="b"/>
              <a:pathLst>
                <a:path w="5333" h="386" fill="none" extrusionOk="0">
                  <a:moveTo>
                    <a:pt x="5147" y="385"/>
                  </a:moveTo>
                  <a:lnTo>
                    <a:pt x="186" y="385"/>
                  </a:lnTo>
                  <a:cubicBezTo>
                    <a:pt x="80" y="385"/>
                    <a:pt x="0" y="293"/>
                    <a:pt x="0" y="186"/>
                  </a:cubicBezTo>
                  <a:lnTo>
                    <a:pt x="0" y="186"/>
                  </a:lnTo>
                  <a:cubicBezTo>
                    <a:pt x="0" y="80"/>
                    <a:pt x="80" y="1"/>
                    <a:pt x="186" y="1"/>
                  </a:cubicBezTo>
                  <a:lnTo>
                    <a:pt x="5147" y="1"/>
                  </a:lnTo>
                  <a:cubicBezTo>
                    <a:pt x="5253" y="1"/>
                    <a:pt x="5333" y="80"/>
                    <a:pt x="5333" y="186"/>
                  </a:cubicBezTo>
                  <a:lnTo>
                    <a:pt x="5333" y="186"/>
                  </a:lnTo>
                  <a:cubicBezTo>
                    <a:pt x="5333" y="293"/>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1" name="Google Shape;341;gfacf545f29_2_242"/>
            <p:cNvSpPr/>
            <p:nvPr/>
          </p:nvSpPr>
          <p:spPr>
            <a:xfrm>
              <a:off x="3925364" y="910510"/>
              <a:ext cx="433840" cy="31401"/>
            </a:xfrm>
            <a:custGeom>
              <a:avLst/>
              <a:gdLst/>
              <a:ahLst/>
              <a:cxnLst/>
              <a:rect l="l" t="t" r="r" b="b"/>
              <a:pathLst>
                <a:path w="5333" h="386" fill="none" extrusionOk="0">
                  <a:moveTo>
                    <a:pt x="5147" y="385"/>
                  </a:moveTo>
                  <a:lnTo>
                    <a:pt x="186" y="385"/>
                  </a:lnTo>
                  <a:cubicBezTo>
                    <a:pt x="80" y="385"/>
                    <a:pt x="0" y="305"/>
                    <a:pt x="0" y="199"/>
                  </a:cubicBezTo>
                  <a:lnTo>
                    <a:pt x="0" y="199"/>
                  </a:lnTo>
                  <a:cubicBezTo>
                    <a:pt x="0" y="93"/>
                    <a:pt x="80" y="0"/>
                    <a:pt x="186" y="0"/>
                  </a:cubicBezTo>
                  <a:lnTo>
                    <a:pt x="5147" y="0"/>
                  </a:lnTo>
                  <a:cubicBezTo>
                    <a:pt x="5253" y="0"/>
                    <a:pt x="5333" y="93"/>
                    <a:pt x="5333" y="199"/>
                  </a:cubicBezTo>
                  <a:lnTo>
                    <a:pt x="5333" y="199"/>
                  </a:lnTo>
                  <a:cubicBezTo>
                    <a:pt x="5333" y="305"/>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2" name="Google Shape;342;gfacf545f29_2_242"/>
            <p:cNvSpPr/>
            <p:nvPr/>
          </p:nvSpPr>
          <p:spPr>
            <a:xfrm>
              <a:off x="3925364" y="995764"/>
              <a:ext cx="433840" cy="31320"/>
            </a:xfrm>
            <a:custGeom>
              <a:avLst/>
              <a:gdLst/>
              <a:ahLst/>
              <a:cxnLst/>
              <a:rect l="l" t="t" r="r" b="b"/>
              <a:pathLst>
                <a:path w="5333" h="385" fill="none" extrusionOk="0">
                  <a:moveTo>
                    <a:pt x="5147" y="385"/>
                  </a:moveTo>
                  <a:lnTo>
                    <a:pt x="186" y="385"/>
                  </a:lnTo>
                  <a:cubicBezTo>
                    <a:pt x="80" y="385"/>
                    <a:pt x="0" y="292"/>
                    <a:pt x="0" y="186"/>
                  </a:cubicBezTo>
                  <a:lnTo>
                    <a:pt x="0" y="186"/>
                  </a:lnTo>
                  <a:cubicBezTo>
                    <a:pt x="0" y="80"/>
                    <a:pt x="80" y="0"/>
                    <a:pt x="186" y="0"/>
                  </a:cubicBezTo>
                  <a:lnTo>
                    <a:pt x="5147" y="0"/>
                  </a:lnTo>
                  <a:cubicBezTo>
                    <a:pt x="5253" y="0"/>
                    <a:pt x="5333" y="80"/>
                    <a:pt x="5333" y="186"/>
                  </a:cubicBezTo>
                  <a:lnTo>
                    <a:pt x="5333" y="186"/>
                  </a:lnTo>
                  <a:cubicBezTo>
                    <a:pt x="5333" y="292"/>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3" name="Google Shape;343;gfacf545f29_2_242"/>
            <p:cNvSpPr/>
            <p:nvPr/>
          </p:nvSpPr>
          <p:spPr>
            <a:xfrm>
              <a:off x="3925364" y="1079880"/>
              <a:ext cx="433840" cy="31401"/>
            </a:xfrm>
            <a:custGeom>
              <a:avLst/>
              <a:gdLst/>
              <a:ahLst/>
              <a:cxnLst/>
              <a:rect l="l" t="t" r="r" b="b"/>
              <a:pathLst>
                <a:path w="5333" h="386" fill="none" extrusionOk="0">
                  <a:moveTo>
                    <a:pt x="5147" y="385"/>
                  </a:moveTo>
                  <a:lnTo>
                    <a:pt x="186" y="385"/>
                  </a:lnTo>
                  <a:cubicBezTo>
                    <a:pt x="80" y="385"/>
                    <a:pt x="0" y="306"/>
                    <a:pt x="0" y="200"/>
                  </a:cubicBezTo>
                  <a:lnTo>
                    <a:pt x="0" y="200"/>
                  </a:lnTo>
                  <a:cubicBezTo>
                    <a:pt x="0" y="94"/>
                    <a:pt x="80" y="1"/>
                    <a:pt x="186" y="1"/>
                  </a:cubicBezTo>
                  <a:lnTo>
                    <a:pt x="5147" y="1"/>
                  </a:lnTo>
                  <a:cubicBezTo>
                    <a:pt x="5253" y="1"/>
                    <a:pt x="5333" y="94"/>
                    <a:pt x="5333" y="200"/>
                  </a:cubicBezTo>
                  <a:lnTo>
                    <a:pt x="5333" y="200"/>
                  </a:lnTo>
                  <a:cubicBezTo>
                    <a:pt x="5333" y="306"/>
                    <a:pt x="5253" y="385"/>
                    <a:pt x="5147" y="385"/>
                  </a:cubicBezTo>
                  <a:close/>
                </a:path>
              </a:pathLst>
            </a:custGeom>
            <a:noFill/>
            <a:ln w="9525" cap="flat" cmpd="sng">
              <a:solidFill>
                <a:schemeClr val="lt1"/>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4" name="Google Shape;344;gfacf545f29_2_242"/>
            <p:cNvSpPr/>
            <p:nvPr/>
          </p:nvSpPr>
          <p:spPr>
            <a:xfrm>
              <a:off x="4222126" y="1229889"/>
              <a:ext cx="119829" cy="229895"/>
            </a:xfrm>
            <a:custGeom>
              <a:avLst/>
              <a:gdLst/>
              <a:ahLst/>
              <a:cxnLst/>
              <a:rect l="l" t="t" r="r" b="b"/>
              <a:pathLst>
                <a:path w="1473" h="2826" extrusionOk="0">
                  <a:moveTo>
                    <a:pt x="0" y="1"/>
                  </a:moveTo>
                  <a:lnTo>
                    <a:pt x="0" y="2826"/>
                  </a:lnTo>
                  <a:lnTo>
                    <a:pt x="730" y="2255"/>
                  </a:lnTo>
                  <a:lnTo>
                    <a:pt x="1472" y="2826"/>
                  </a:lnTo>
                  <a:lnTo>
                    <a:pt x="1472" y="1"/>
                  </a:ln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5" name="Google Shape;345;gfacf545f29_2_242"/>
            <p:cNvSpPr/>
            <p:nvPr/>
          </p:nvSpPr>
          <p:spPr>
            <a:xfrm>
              <a:off x="4220987" y="1229889"/>
              <a:ext cx="120967" cy="104779"/>
            </a:xfrm>
            <a:custGeom>
              <a:avLst/>
              <a:gdLst/>
              <a:ahLst/>
              <a:cxnLst/>
              <a:rect l="l" t="t" r="r" b="b"/>
              <a:pathLst>
                <a:path w="1487" h="1288" extrusionOk="0">
                  <a:moveTo>
                    <a:pt x="1" y="1"/>
                  </a:moveTo>
                  <a:lnTo>
                    <a:pt x="1" y="1048"/>
                  </a:lnTo>
                  <a:lnTo>
                    <a:pt x="14" y="1048"/>
                  </a:lnTo>
                  <a:cubicBezTo>
                    <a:pt x="213" y="1194"/>
                    <a:pt x="478" y="1287"/>
                    <a:pt x="744" y="1287"/>
                  </a:cubicBezTo>
                  <a:cubicBezTo>
                    <a:pt x="1022" y="1287"/>
                    <a:pt x="1287" y="1194"/>
                    <a:pt x="1486" y="1048"/>
                  </a:cubicBezTo>
                  <a:lnTo>
                    <a:pt x="1486"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6" name="Google Shape;346;gfacf545f29_2_242"/>
            <p:cNvSpPr/>
            <p:nvPr/>
          </p:nvSpPr>
          <p:spPr>
            <a:xfrm>
              <a:off x="4204798" y="1152200"/>
              <a:ext cx="154402" cy="155460"/>
            </a:xfrm>
            <a:custGeom>
              <a:avLst/>
              <a:gdLst/>
              <a:ahLst/>
              <a:cxnLst/>
              <a:rect l="l" t="t" r="r" b="b"/>
              <a:pathLst>
                <a:path w="1898" h="1911" extrusionOk="0">
                  <a:moveTo>
                    <a:pt x="943" y="1"/>
                  </a:moveTo>
                  <a:cubicBezTo>
                    <a:pt x="425" y="1"/>
                    <a:pt x="1" y="438"/>
                    <a:pt x="1" y="956"/>
                  </a:cubicBezTo>
                  <a:cubicBezTo>
                    <a:pt x="1" y="1486"/>
                    <a:pt x="425" y="1911"/>
                    <a:pt x="943" y="1911"/>
                  </a:cubicBezTo>
                  <a:cubicBezTo>
                    <a:pt x="1473" y="1911"/>
                    <a:pt x="1898" y="1486"/>
                    <a:pt x="1898" y="956"/>
                  </a:cubicBezTo>
                  <a:cubicBezTo>
                    <a:pt x="1898" y="438"/>
                    <a:pt x="1473" y="1"/>
                    <a:pt x="943"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7" name="Google Shape;347;gfacf545f29_2_242"/>
            <p:cNvSpPr/>
            <p:nvPr/>
          </p:nvSpPr>
          <p:spPr>
            <a:xfrm>
              <a:off x="4232864" y="1181323"/>
              <a:ext cx="98271" cy="98271"/>
            </a:xfrm>
            <a:custGeom>
              <a:avLst/>
              <a:gdLst/>
              <a:ahLst/>
              <a:cxnLst/>
              <a:rect l="l" t="t" r="r" b="b"/>
              <a:pathLst>
                <a:path w="1208" h="1208" fill="none" extrusionOk="0">
                  <a:moveTo>
                    <a:pt x="1208" y="598"/>
                  </a:moveTo>
                  <a:cubicBezTo>
                    <a:pt x="1208" y="929"/>
                    <a:pt x="943" y="1208"/>
                    <a:pt x="611" y="1208"/>
                  </a:cubicBezTo>
                  <a:cubicBezTo>
                    <a:pt x="266" y="1208"/>
                    <a:pt x="1" y="929"/>
                    <a:pt x="1" y="598"/>
                  </a:cubicBezTo>
                  <a:cubicBezTo>
                    <a:pt x="1" y="266"/>
                    <a:pt x="266" y="1"/>
                    <a:pt x="611" y="1"/>
                  </a:cubicBezTo>
                  <a:cubicBezTo>
                    <a:pt x="943" y="1"/>
                    <a:pt x="1208" y="266"/>
                    <a:pt x="1208" y="598"/>
                  </a:cubicBezTo>
                  <a:close/>
                </a:path>
              </a:pathLst>
            </a:custGeom>
            <a:noFill/>
            <a:ln w="9525" cap="flat" cmpd="sng">
              <a:solidFill>
                <a:schemeClr val="lt1"/>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8" name="Google Shape;348;gfacf545f29_2_242"/>
            <p:cNvSpPr/>
            <p:nvPr/>
          </p:nvSpPr>
          <p:spPr>
            <a:xfrm>
              <a:off x="3187282" y="3226130"/>
              <a:ext cx="323854" cy="125198"/>
            </a:xfrm>
            <a:custGeom>
              <a:avLst/>
              <a:gdLst/>
              <a:ahLst/>
              <a:cxnLst/>
              <a:rect l="l" t="t" r="r" b="b"/>
              <a:pathLst>
                <a:path w="3981" h="1539" extrusionOk="0">
                  <a:moveTo>
                    <a:pt x="3887" y="0"/>
                  </a:moveTo>
                  <a:lnTo>
                    <a:pt x="2468" y="53"/>
                  </a:lnTo>
                  <a:lnTo>
                    <a:pt x="1592" y="717"/>
                  </a:lnTo>
                  <a:cubicBezTo>
                    <a:pt x="1592" y="717"/>
                    <a:pt x="1" y="849"/>
                    <a:pt x="14" y="1114"/>
                  </a:cubicBezTo>
                  <a:cubicBezTo>
                    <a:pt x="14" y="1274"/>
                    <a:pt x="67" y="1539"/>
                    <a:pt x="1075" y="1539"/>
                  </a:cubicBezTo>
                  <a:cubicBezTo>
                    <a:pt x="2070" y="1539"/>
                    <a:pt x="2906" y="1194"/>
                    <a:pt x="2906" y="1194"/>
                  </a:cubicBezTo>
                  <a:lnTo>
                    <a:pt x="2906" y="1539"/>
                  </a:lnTo>
                  <a:lnTo>
                    <a:pt x="3980" y="1539"/>
                  </a:lnTo>
                  <a:lnTo>
                    <a:pt x="3887"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9" name="Google Shape;349;gfacf545f29_2_242"/>
            <p:cNvSpPr/>
            <p:nvPr/>
          </p:nvSpPr>
          <p:spPr>
            <a:xfrm>
              <a:off x="3719306" y="3226130"/>
              <a:ext cx="328085" cy="125198"/>
            </a:xfrm>
            <a:custGeom>
              <a:avLst/>
              <a:gdLst/>
              <a:ahLst/>
              <a:cxnLst/>
              <a:rect l="l" t="t" r="r" b="b"/>
              <a:pathLst>
                <a:path w="4033" h="1539" extrusionOk="0">
                  <a:moveTo>
                    <a:pt x="0" y="0"/>
                  </a:moveTo>
                  <a:lnTo>
                    <a:pt x="53" y="1539"/>
                  </a:lnTo>
                  <a:lnTo>
                    <a:pt x="1141" y="1539"/>
                  </a:lnTo>
                  <a:lnTo>
                    <a:pt x="1141" y="1194"/>
                  </a:lnTo>
                  <a:cubicBezTo>
                    <a:pt x="1141" y="1194"/>
                    <a:pt x="1963" y="1539"/>
                    <a:pt x="2971" y="1539"/>
                  </a:cubicBezTo>
                  <a:cubicBezTo>
                    <a:pt x="3966" y="1539"/>
                    <a:pt x="4032" y="1274"/>
                    <a:pt x="4032" y="1114"/>
                  </a:cubicBezTo>
                  <a:cubicBezTo>
                    <a:pt x="4032" y="849"/>
                    <a:pt x="2441" y="717"/>
                    <a:pt x="2441" y="717"/>
                  </a:cubicBezTo>
                  <a:lnTo>
                    <a:pt x="1565" y="53"/>
                  </a:lnTo>
                  <a:lnTo>
                    <a:pt x="0"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0" name="Google Shape;350;gfacf545f29_2_242"/>
            <p:cNvSpPr/>
            <p:nvPr/>
          </p:nvSpPr>
          <p:spPr>
            <a:xfrm>
              <a:off x="3273593" y="1881663"/>
              <a:ext cx="621677" cy="1367168"/>
            </a:xfrm>
            <a:custGeom>
              <a:avLst/>
              <a:gdLst/>
              <a:ahLst/>
              <a:cxnLst/>
              <a:rect l="l" t="t" r="r" b="b"/>
              <a:pathLst>
                <a:path w="7642" h="16806" extrusionOk="0">
                  <a:moveTo>
                    <a:pt x="1" y="0"/>
                  </a:moveTo>
                  <a:lnTo>
                    <a:pt x="757" y="16806"/>
                  </a:lnTo>
                  <a:lnTo>
                    <a:pt x="3158" y="16806"/>
                  </a:lnTo>
                  <a:lnTo>
                    <a:pt x="3503" y="186"/>
                  </a:lnTo>
                  <a:lnTo>
                    <a:pt x="5413" y="16806"/>
                  </a:lnTo>
                  <a:lnTo>
                    <a:pt x="7641" y="16806"/>
                  </a:lnTo>
                  <a:lnTo>
                    <a:pt x="7018"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1" name="Google Shape;351;gfacf545f29_2_242"/>
            <p:cNvSpPr/>
            <p:nvPr/>
          </p:nvSpPr>
          <p:spPr>
            <a:xfrm>
              <a:off x="3713856" y="2270108"/>
              <a:ext cx="321658" cy="81025"/>
            </a:xfrm>
            <a:custGeom>
              <a:avLst/>
              <a:gdLst/>
              <a:ahLst/>
              <a:cxnLst/>
              <a:rect l="l" t="t" r="r" b="b"/>
              <a:pathLst>
                <a:path w="3954" h="996" fill="none" extrusionOk="0">
                  <a:moveTo>
                    <a:pt x="1" y="995"/>
                  </a:moveTo>
                  <a:lnTo>
                    <a:pt x="3953" y="995"/>
                  </a:lnTo>
                  <a:cubicBezTo>
                    <a:pt x="3953" y="995"/>
                    <a:pt x="3025" y="0"/>
                    <a:pt x="1977" y="0"/>
                  </a:cubicBezTo>
                  <a:cubicBezTo>
                    <a:pt x="929" y="0"/>
                    <a:pt x="1" y="995"/>
                    <a:pt x="1" y="995"/>
                  </a:cubicBezTo>
                  <a:close/>
                </a:path>
              </a:pathLst>
            </a:custGeom>
            <a:noFill/>
            <a:ln w="9525" cap="flat" cmpd="sng">
              <a:solidFill>
                <a:schemeClr val="dk1"/>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2" name="Google Shape;352;gfacf545f29_2_242"/>
            <p:cNvSpPr/>
            <p:nvPr/>
          </p:nvSpPr>
          <p:spPr>
            <a:xfrm>
              <a:off x="3812044" y="2154591"/>
              <a:ext cx="130648" cy="154809"/>
            </a:xfrm>
            <a:custGeom>
              <a:avLst/>
              <a:gdLst/>
              <a:ahLst/>
              <a:cxnLst/>
              <a:rect l="l" t="t" r="r" b="b"/>
              <a:pathLst>
                <a:path w="1606" h="1903" extrusionOk="0">
                  <a:moveTo>
                    <a:pt x="399" y="1"/>
                  </a:moveTo>
                  <a:lnTo>
                    <a:pt x="359" y="757"/>
                  </a:lnTo>
                  <a:cubicBezTo>
                    <a:pt x="359" y="757"/>
                    <a:pt x="54" y="969"/>
                    <a:pt x="27" y="1301"/>
                  </a:cubicBezTo>
                  <a:cubicBezTo>
                    <a:pt x="1" y="1632"/>
                    <a:pt x="226" y="1646"/>
                    <a:pt x="226" y="1646"/>
                  </a:cubicBezTo>
                  <a:lnTo>
                    <a:pt x="226" y="1712"/>
                  </a:lnTo>
                  <a:cubicBezTo>
                    <a:pt x="226" y="1817"/>
                    <a:pt x="309" y="1902"/>
                    <a:pt x="402" y="1902"/>
                  </a:cubicBezTo>
                  <a:cubicBezTo>
                    <a:pt x="414" y="1902"/>
                    <a:pt x="426" y="1901"/>
                    <a:pt x="438" y="1898"/>
                  </a:cubicBezTo>
                  <a:cubicBezTo>
                    <a:pt x="478" y="1898"/>
                    <a:pt x="518" y="1884"/>
                    <a:pt x="545" y="1858"/>
                  </a:cubicBezTo>
                  <a:cubicBezTo>
                    <a:pt x="545" y="1858"/>
                    <a:pt x="615" y="1893"/>
                    <a:pt x="710" y="1893"/>
                  </a:cubicBezTo>
                  <a:cubicBezTo>
                    <a:pt x="757" y="1893"/>
                    <a:pt x="810" y="1884"/>
                    <a:pt x="863" y="1858"/>
                  </a:cubicBezTo>
                  <a:cubicBezTo>
                    <a:pt x="863" y="1858"/>
                    <a:pt x="945" y="1899"/>
                    <a:pt x="1036" y="1899"/>
                  </a:cubicBezTo>
                  <a:cubicBezTo>
                    <a:pt x="1081" y="1899"/>
                    <a:pt x="1128" y="1889"/>
                    <a:pt x="1168" y="1858"/>
                  </a:cubicBezTo>
                  <a:cubicBezTo>
                    <a:pt x="1168" y="1858"/>
                    <a:pt x="1227" y="1887"/>
                    <a:pt x="1290" y="1887"/>
                  </a:cubicBezTo>
                  <a:cubicBezTo>
                    <a:pt x="1321" y="1887"/>
                    <a:pt x="1354" y="1880"/>
                    <a:pt x="1380" y="1858"/>
                  </a:cubicBezTo>
                  <a:cubicBezTo>
                    <a:pt x="1473" y="1778"/>
                    <a:pt x="1606" y="1208"/>
                    <a:pt x="1327" y="823"/>
                  </a:cubicBezTo>
                  <a:lnTo>
                    <a:pt x="1380" y="27"/>
                  </a:lnTo>
                  <a:lnTo>
                    <a:pt x="399"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3" name="Google Shape;353;gfacf545f29_2_242"/>
            <p:cNvSpPr/>
            <p:nvPr/>
          </p:nvSpPr>
          <p:spPr>
            <a:xfrm>
              <a:off x="3614609" y="2342346"/>
              <a:ext cx="520152" cy="358347"/>
            </a:xfrm>
            <a:custGeom>
              <a:avLst/>
              <a:gdLst/>
              <a:ahLst/>
              <a:cxnLst/>
              <a:rect l="l" t="t" r="r" b="b"/>
              <a:pathLst>
                <a:path w="6394" h="4405" extrusionOk="0">
                  <a:moveTo>
                    <a:pt x="0" y="1"/>
                  </a:moveTo>
                  <a:lnTo>
                    <a:pt x="0" y="4405"/>
                  </a:lnTo>
                  <a:lnTo>
                    <a:pt x="6394" y="4405"/>
                  </a:lnTo>
                  <a:lnTo>
                    <a:pt x="6394" y="1"/>
                  </a:ln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4" name="Google Shape;354;gfacf545f29_2_242"/>
            <p:cNvSpPr/>
            <p:nvPr/>
          </p:nvSpPr>
          <p:spPr>
            <a:xfrm>
              <a:off x="3614609" y="2342346"/>
              <a:ext cx="520152" cy="26032"/>
            </a:xfrm>
            <a:custGeom>
              <a:avLst/>
              <a:gdLst/>
              <a:ahLst/>
              <a:cxnLst/>
              <a:rect l="l" t="t" r="r" b="b"/>
              <a:pathLst>
                <a:path w="6394" h="320" extrusionOk="0">
                  <a:moveTo>
                    <a:pt x="0" y="1"/>
                  </a:moveTo>
                  <a:lnTo>
                    <a:pt x="0" y="319"/>
                  </a:lnTo>
                  <a:lnTo>
                    <a:pt x="6394" y="319"/>
                  </a:lnTo>
                  <a:lnTo>
                    <a:pt x="6394"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5" name="Google Shape;355;gfacf545f29_2_242"/>
            <p:cNvSpPr/>
            <p:nvPr/>
          </p:nvSpPr>
          <p:spPr>
            <a:xfrm>
              <a:off x="3677167" y="2485929"/>
              <a:ext cx="29205" cy="160829"/>
            </a:xfrm>
            <a:custGeom>
              <a:avLst/>
              <a:gdLst/>
              <a:ahLst/>
              <a:cxnLst/>
              <a:rect l="l" t="t" r="r" b="b"/>
              <a:pathLst>
                <a:path w="359" h="1977" extrusionOk="0">
                  <a:moveTo>
                    <a:pt x="1" y="0"/>
                  </a:moveTo>
                  <a:lnTo>
                    <a:pt x="1" y="1976"/>
                  </a:lnTo>
                  <a:lnTo>
                    <a:pt x="359" y="1976"/>
                  </a:lnTo>
                  <a:lnTo>
                    <a:pt x="359"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6" name="Google Shape;356;gfacf545f29_2_242"/>
            <p:cNvSpPr/>
            <p:nvPr/>
          </p:nvSpPr>
          <p:spPr>
            <a:xfrm>
              <a:off x="3665290" y="2543118"/>
              <a:ext cx="52959" cy="52878"/>
            </a:xfrm>
            <a:custGeom>
              <a:avLst/>
              <a:gdLst/>
              <a:ahLst/>
              <a:cxnLst/>
              <a:rect l="l" t="t" r="r" b="b"/>
              <a:pathLst>
                <a:path w="651" h="650" fill="none" extrusionOk="0">
                  <a:moveTo>
                    <a:pt x="1" y="0"/>
                  </a:moveTo>
                  <a:lnTo>
                    <a:pt x="651" y="0"/>
                  </a:lnTo>
                  <a:lnTo>
                    <a:pt x="651" y="650"/>
                  </a:lnTo>
                  <a:lnTo>
                    <a:pt x="1" y="650"/>
                  </a:lnTo>
                  <a:close/>
                </a:path>
              </a:pathLst>
            </a:custGeom>
            <a:noFill/>
            <a:ln w="9525" cap="flat" cmpd="sng">
              <a:solidFill>
                <a:schemeClr val="lt1"/>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7" name="Google Shape;357;gfacf545f29_2_242"/>
            <p:cNvSpPr/>
            <p:nvPr/>
          </p:nvSpPr>
          <p:spPr>
            <a:xfrm>
              <a:off x="4042995" y="2485929"/>
              <a:ext cx="29205" cy="160829"/>
            </a:xfrm>
            <a:custGeom>
              <a:avLst/>
              <a:gdLst/>
              <a:ahLst/>
              <a:cxnLst/>
              <a:rect l="l" t="t" r="r" b="b"/>
              <a:pathLst>
                <a:path w="359" h="1977" extrusionOk="0">
                  <a:moveTo>
                    <a:pt x="0" y="0"/>
                  </a:moveTo>
                  <a:lnTo>
                    <a:pt x="0" y="1976"/>
                  </a:lnTo>
                  <a:lnTo>
                    <a:pt x="358" y="1976"/>
                  </a:lnTo>
                  <a:lnTo>
                    <a:pt x="358"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8" name="Google Shape;358;gfacf545f29_2_242"/>
            <p:cNvSpPr/>
            <p:nvPr/>
          </p:nvSpPr>
          <p:spPr>
            <a:xfrm>
              <a:off x="4031118" y="2543118"/>
              <a:ext cx="52959" cy="52878"/>
            </a:xfrm>
            <a:custGeom>
              <a:avLst/>
              <a:gdLst/>
              <a:ahLst/>
              <a:cxnLst/>
              <a:rect l="l" t="t" r="r" b="b"/>
              <a:pathLst>
                <a:path w="651" h="650" fill="none" extrusionOk="0">
                  <a:moveTo>
                    <a:pt x="0" y="0"/>
                  </a:moveTo>
                  <a:lnTo>
                    <a:pt x="650" y="0"/>
                  </a:lnTo>
                  <a:lnTo>
                    <a:pt x="650" y="650"/>
                  </a:lnTo>
                  <a:lnTo>
                    <a:pt x="0" y="650"/>
                  </a:lnTo>
                  <a:close/>
                </a:path>
              </a:pathLst>
            </a:custGeom>
            <a:noFill/>
            <a:ln w="9525" cap="flat" cmpd="sng">
              <a:solidFill>
                <a:schemeClr val="lt1"/>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9" name="Google Shape;359;gfacf545f29_2_242"/>
            <p:cNvSpPr/>
            <p:nvPr/>
          </p:nvSpPr>
          <p:spPr>
            <a:xfrm>
              <a:off x="3614609" y="2342346"/>
              <a:ext cx="520152" cy="143664"/>
            </a:xfrm>
            <a:custGeom>
              <a:avLst/>
              <a:gdLst/>
              <a:ahLst/>
              <a:cxnLst/>
              <a:rect l="l" t="t" r="r" b="b"/>
              <a:pathLst>
                <a:path w="6394" h="1766" fill="none" extrusionOk="0">
                  <a:moveTo>
                    <a:pt x="6394" y="1"/>
                  </a:moveTo>
                  <a:lnTo>
                    <a:pt x="5810" y="1765"/>
                  </a:lnTo>
                  <a:lnTo>
                    <a:pt x="584" y="1765"/>
                  </a:lnTo>
                  <a:lnTo>
                    <a:pt x="0" y="1"/>
                  </a:lnTo>
                </a:path>
              </a:pathLst>
            </a:custGeom>
            <a:noFill/>
            <a:ln w="9525" cap="flat" cmpd="sng">
              <a:solidFill>
                <a:schemeClr val="lt1"/>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0" name="Google Shape;360;gfacf545f29_2_242"/>
            <p:cNvSpPr/>
            <p:nvPr/>
          </p:nvSpPr>
          <p:spPr>
            <a:xfrm>
              <a:off x="3273593" y="1881663"/>
              <a:ext cx="577422" cy="394954"/>
            </a:xfrm>
            <a:custGeom>
              <a:avLst/>
              <a:gdLst/>
              <a:ahLst/>
              <a:cxnLst/>
              <a:rect l="l" t="t" r="r" b="b"/>
              <a:pathLst>
                <a:path w="7098" h="4855" extrusionOk="0">
                  <a:moveTo>
                    <a:pt x="1" y="0"/>
                  </a:moveTo>
                  <a:lnTo>
                    <a:pt x="240" y="4855"/>
                  </a:lnTo>
                  <a:lnTo>
                    <a:pt x="3436" y="3462"/>
                  </a:lnTo>
                  <a:lnTo>
                    <a:pt x="3503" y="186"/>
                  </a:lnTo>
                  <a:lnTo>
                    <a:pt x="3861" y="3303"/>
                  </a:lnTo>
                  <a:lnTo>
                    <a:pt x="7097" y="2056"/>
                  </a:lnTo>
                  <a:lnTo>
                    <a:pt x="7018"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1" name="Google Shape;361;gfacf545f29_2_242"/>
            <p:cNvSpPr/>
            <p:nvPr/>
          </p:nvSpPr>
          <p:spPr>
            <a:xfrm>
              <a:off x="2751413" y="1284800"/>
              <a:ext cx="186698" cy="134227"/>
            </a:xfrm>
            <a:custGeom>
              <a:avLst/>
              <a:gdLst/>
              <a:ahLst/>
              <a:cxnLst/>
              <a:rect l="l" t="t" r="r" b="b"/>
              <a:pathLst>
                <a:path w="2295" h="1650" extrusionOk="0">
                  <a:moveTo>
                    <a:pt x="1717" y="0"/>
                  </a:moveTo>
                  <a:cubicBezTo>
                    <a:pt x="1467" y="0"/>
                    <a:pt x="1143" y="153"/>
                    <a:pt x="796" y="413"/>
                  </a:cubicBezTo>
                  <a:cubicBezTo>
                    <a:pt x="265" y="798"/>
                    <a:pt x="0" y="1315"/>
                    <a:pt x="133" y="1461"/>
                  </a:cubicBezTo>
                  <a:cubicBezTo>
                    <a:pt x="257" y="1603"/>
                    <a:pt x="405" y="1650"/>
                    <a:pt x="549" y="1650"/>
                  </a:cubicBezTo>
                  <a:cubicBezTo>
                    <a:pt x="836" y="1650"/>
                    <a:pt x="1101" y="1461"/>
                    <a:pt x="1101" y="1461"/>
                  </a:cubicBezTo>
                  <a:lnTo>
                    <a:pt x="1525" y="1196"/>
                  </a:lnTo>
                  <a:cubicBezTo>
                    <a:pt x="1525" y="1196"/>
                    <a:pt x="2295" y="400"/>
                    <a:pt x="2043" y="135"/>
                  </a:cubicBezTo>
                  <a:cubicBezTo>
                    <a:pt x="1960" y="43"/>
                    <a:pt x="1849" y="0"/>
                    <a:pt x="171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2" name="Google Shape;362;gfacf545f29_2_242"/>
            <p:cNvSpPr/>
            <p:nvPr/>
          </p:nvSpPr>
          <p:spPr>
            <a:xfrm>
              <a:off x="2653224" y="1140323"/>
              <a:ext cx="286027" cy="280658"/>
            </a:xfrm>
            <a:custGeom>
              <a:avLst/>
              <a:gdLst/>
              <a:ahLst/>
              <a:cxnLst/>
              <a:rect l="l" t="t" r="r" b="b"/>
              <a:pathLst>
                <a:path w="3516" h="3450" extrusionOk="0">
                  <a:moveTo>
                    <a:pt x="1379" y="1"/>
                  </a:moveTo>
                  <a:cubicBezTo>
                    <a:pt x="1247" y="1"/>
                    <a:pt x="1512" y="624"/>
                    <a:pt x="1512" y="624"/>
                  </a:cubicBezTo>
                  <a:lnTo>
                    <a:pt x="849" y="531"/>
                  </a:lnTo>
                  <a:cubicBezTo>
                    <a:pt x="849" y="531"/>
                    <a:pt x="491" y="147"/>
                    <a:pt x="332" y="120"/>
                  </a:cubicBezTo>
                  <a:cubicBezTo>
                    <a:pt x="239" y="120"/>
                    <a:pt x="279" y="253"/>
                    <a:pt x="279" y="253"/>
                  </a:cubicBezTo>
                  <a:cubicBezTo>
                    <a:pt x="279" y="253"/>
                    <a:pt x="272" y="252"/>
                    <a:pt x="262" y="252"/>
                  </a:cubicBezTo>
                  <a:cubicBezTo>
                    <a:pt x="222" y="252"/>
                    <a:pt x="122" y="269"/>
                    <a:pt x="133" y="438"/>
                  </a:cubicBezTo>
                  <a:cubicBezTo>
                    <a:pt x="0" y="491"/>
                    <a:pt x="27" y="651"/>
                    <a:pt x="146" y="757"/>
                  </a:cubicBezTo>
                  <a:cubicBezTo>
                    <a:pt x="27" y="757"/>
                    <a:pt x="13" y="889"/>
                    <a:pt x="159" y="995"/>
                  </a:cubicBezTo>
                  <a:cubicBezTo>
                    <a:pt x="318" y="1115"/>
                    <a:pt x="504" y="1194"/>
                    <a:pt x="676" y="1301"/>
                  </a:cubicBezTo>
                  <a:cubicBezTo>
                    <a:pt x="1220" y="1592"/>
                    <a:pt x="1910" y="1606"/>
                    <a:pt x="1910" y="1606"/>
                  </a:cubicBezTo>
                  <a:lnTo>
                    <a:pt x="2878" y="3449"/>
                  </a:lnTo>
                  <a:lnTo>
                    <a:pt x="3515" y="2295"/>
                  </a:lnTo>
                  <a:lnTo>
                    <a:pt x="2640" y="1128"/>
                  </a:lnTo>
                  <a:cubicBezTo>
                    <a:pt x="2640" y="1128"/>
                    <a:pt x="2613" y="796"/>
                    <a:pt x="2335" y="664"/>
                  </a:cubicBezTo>
                  <a:cubicBezTo>
                    <a:pt x="2029" y="518"/>
                    <a:pt x="1738" y="465"/>
                    <a:pt x="1738" y="465"/>
                  </a:cubicBezTo>
                  <a:cubicBezTo>
                    <a:pt x="1738" y="465"/>
                    <a:pt x="1499" y="1"/>
                    <a:pt x="1379"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3" name="Google Shape;363;gfacf545f29_2_242"/>
            <p:cNvSpPr/>
            <p:nvPr/>
          </p:nvSpPr>
          <p:spPr>
            <a:xfrm>
              <a:off x="2675839" y="1160823"/>
              <a:ext cx="77771" cy="43278"/>
            </a:xfrm>
            <a:custGeom>
              <a:avLst/>
              <a:gdLst/>
              <a:ahLst/>
              <a:cxnLst/>
              <a:rect l="l" t="t" r="r" b="b"/>
              <a:pathLst>
                <a:path w="956" h="532" fill="none" extrusionOk="0">
                  <a:moveTo>
                    <a:pt x="1" y="1"/>
                  </a:moveTo>
                  <a:lnTo>
                    <a:pt x="465" y="438"/>
                  </a:lnTo>
                  <a:lnTo>
                    <a:pt x="956" y="531"/>
                  </a:lnTo>
                </a:path>
              </a:pathLst>
            </a:custGeom>
            <a:noFill/>
            <a:ln w="9525" cap="flat" cmpd="sng">
              <a:solidFill>
                <a:schemeClr val="dk2"/>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4" name="Google Shape;364;gfacf545f29_2_242"/>
            <p:cNvSpPr/>
            <p:nvPr/>
          </p:nvSpPr>
          <p:spPr>
            <a:xfrm>
              <a:off x="2663962" y="1175954"/>
              <a:ext cx="82082" cy="42139"/>
            </a:xfrm>
            <a:custGeom>
              <a:avLst/>
              <a:gdLst/>
              <a:ahLst/>
              <a:cxnLst/>
              <a:rect l="l" t="t" r="r" b="b"/>
              <a:pathLst>
                <a:path w="1009" h="518" fill="none" extrusionOk="0">
                  <a:moveTo>
                    <a:pt x="1" y="0"/>
                  </a:moveTo>
                  <a:lnTo>
                    <a:pt x="505" y="398"/>
                  </a:lnTo>
                  <a:lnTo>
                    <a:pt x="1009" y="518"/>
                  </a:lnTo>
                </a:path>
              </a:pathLst>
            </a:custGeom>
            <a:noFill/>
            <a:ln w="9525" cap="flat" cmpd="sng">
              <a:solidFill>
                <a:schemeClr val="dk2"/>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5" name="Google Shape;365;gfacf545f29_2_242"/>
            <p:cNvSpPr/>
            <p:nvPr/>
          </p:nvSpPr>
          <p:spPr>
            <a:xfrm>
              <a:off x="2665020" y="1201823"/>
              <a:ext cx="75656" cy="32459"/>
            </a:xfrm>
            <a:custGeom>
              <a:avLst/>
              <a:gdLst/>
              <a:ahLst/>
              <a:cxnLst/>
              <a:rect l="l" t="t" r="r" b="b"/>
              <a:pathLst>
                <a:path w="930" h="399" fill="none" extrusionOk="0">
                  <a:moveTo>
                    <a:pt x="1" y="1"/>
                  </a:moveTo>
                  <a:lnTo>
                    <a:pt x="439" y="253"/>
                  </a:lnTo>
                  <a:lnTo>
                    <a:pt x="929" y="399"/>
                  </a:lnTo>
                </a:path>
              </a:pathLst>
            </a:custGeom>
            <a:noFill/>
            <a:ln w="9525" cap="flat" cmpd="sng">
              <a:solidFill>
                <a:schemeClr val="dk2"/>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6" name="Google Shape;366;gfacf545f29_2_242"/>
            <p:cNvSpPr/>
            <p:nvPr/>
          </p:nvSpPr>
          <p:spPr>
            <a:xfrm>
              <a:off x="2755724" y="1188888"/>
              <a:ext cx="86394" cy="47590"/>
            </a:xfrm>
            <a:custGeom>
              <a:avLst/>
              <a:gdLst/>
              <a:ahLst/>
              <a:cxnLst/>
              <a:rect l="l" t="t" r="r" b="b"/>
              <a:pathLst>
                <a:path w="1062" h="585" fill="none" extrusionOk="0">
                  <a:moveTo>
                    <a:pt x="0" y="558"/>
                  </a:moveTo>
                  <a:cubicBezTo>
                    <a:pt x="0" y="558"/>
                    <a:pt x="637" y="1"/>
                    <a:pt x="1061" y="584"/>
                  </a:cubicBezTo>
                </a:path>
              </a:pathLst>
            </a:custGeom>
            <a:noFill/>
            <a:ln w="9525" cap="flat" cmpd="sng">
              <a:solidFill>
                <a:schemeClr val="dk2"/>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7" name="Google Shape;367;gfacf545f29_2_242"/>
            <p:cNvSpPr/>
            <p:nvPr/>
          </p:nvSpPr>
          <p:spPr>
            <a:xfrm>
              <a:off x="2762151" y="1101519"/>
              <a:ext cx="1271175" cy="1088788"/>
            </a:xfrm>
            <a:custGeom>
              <a:avLst/>
              <a:gdLst/>
              <a:ahLst/>
              <a:cxnLst/>
              <a:rect l="l" t="t" r="r" b="b"/>
              <a:pathLst>
                <a:path w="15626" h="13384" extrusionOk="0">
                  <a:moveTo>
                    <a:pt x="7256" y="0"/>
                  </a:moveTo>
                  <a:cubicBezTo>
                    <a:pt x="6553" y="0"/>
                    <a:pt x="5917" y="425"/>
                    <a:pt x="5651" y="1075"/>
                  </a:cubicBezTo>
                  <a:lnTo>
                    <a:pt x="4046" y="4974"/>
                  </a:lnTo>
                  <a:lnTo>
                    <a:pt x="1924" y="2388"/>
                  </a:lnTo>
                  <a:cubicBezTo>
                    <a:pt x="949" y="3584"/>
                    <a:pt x="347" y="3729"/>
                    <a:pt x="113" y="3729"/>
                  </a:cubicBezTo>
                  <a:cubicBezTo>
                    <a:pt x="38" y="3729"/>
                    <a:pt x="1" y="3714"/>
                    <a:pt x="1" y="3714"/>
                  </a:cubicBezTo>
                  <a:lnTo>
                    <a:pt x="1" y="3714"/>
                  </a:lnTo>
                  <a:lnTo>
                    <a:pt x="2853" y="7640"/>
                  </a:lnTo>
                  <a:cubicBezTo>
                    <a:pt x="3200" y="8124"/>
                    <a:pt x="3724" y="8356"/>
                    <a:pt x="4244" y="8356"/>
                  </a:cubicBezTo>
                  <a:cubicBezTo>
                    <a:pt x="4893" y="8356"/>
                    <a:pt x="5536" y="7994"/>
                    <a:pt x="5824" y="7309"/>
                  </a:cubicBezTo>
                  <a:lnTo>
                    <a:pt x="6513" y="5677"/>
                  </a:lnTo>
                  <a:lnTo>
                    <a:pt x="6500" y="7508"/>
                  </a:lnTo>
                  <a:lnTo>
                    <a:pt x="5824" y="10850"/>
                  </a:lnTo>
                  <a:lnTo>
                    <a:pt x="12761" y="10850"/>
                  </a:lnTo>
                  <a:lnTo>
                    <a:pt x="12761" y="13384"/>
                  </a:lnTo>
                  <a:lnTo>
                    <a:pt x="14870" y="13384"/>
                  </a:lnTo>
                  <a:cubicBezTo>
                    <a:pt x="14870" y="13384"/>
                    <a:pt x="15626" y="6911"/>
                    <a:pt x="15626" y="4497"/>
                  </a:cubicBezTo>
                  <a:cubicBezTo>
                    <a:pt x="15626" y="3396"/>
                    <a:pt x="15493" y="2361"/>
                    <a:pt x="15347" y="1565"/>
                  </a:cubicBezTo>
                  <a:cubicBezTo>
                    <a:pt x="15188" y="663"/>
                    <a:pt x="14406" y="0"/>
                    <a:pt x="13490"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8" name="Google Shape;368;gfacf545f29_2_242"/>
            <p:cNvSpPr/>
            <p:nvPr/>
          </p:nvSpPr>
          <p:spPr>
            <a:xfrm>
              <a:off x="3698806" y="1308635"/>
              <a:ext cx="101443" cy="675612"/>
            </a:xfrm>
            <a:custGeom>
              <a:avLst/>
              <a:gdLst/>
              <a:ahLst/>
              <a:cxnLst/>
              <a:rect l="l" t="t" r="r" b="b"/>
              <a:pathLst>
                <a:path w="1247" h="8305" extrusionOk="0">
                  <a:moveTo>
                    <a:pt x="1247" y="1"/>
                  </a:moveTo>
                  <a:lnTo>
                    <a:pt x="0" y="8304"/>
                  </a:lnTo>
                  <a:lnTo>
                    <a:pt x="1247" y="8304"/>
                  </a:lnTo>
                  <a:lnTo>
                    <a:pt x="1247"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9" name="Google Shape;369;gfacf545f29_2_242"/>
            <p:cNvSpPr/>
            <p:nvPr/>
          </p:nvSpPr>
          <p:spPr>
            <a:xfrm>
              <a:off x="3800167" y="1128446"/>
              <a:ext cx="126337" cy="163025"/>
            </a:xfrm>
            <a:custGeom>
              <a:avLst/>
              <a:gdLst/>
              <a:ahLst/>
              <a:cxnLst/>
              <a:rect l="l" t="t" r="r" b="b"/>
              <a:pathLst>
                <a:path w="1553" h="2004" fill="none" extrusionOk="0">
                  <a:moveTo>
                    <a:pt x="1" y="2004"/>
                  </a:moveTo>
                  <a:cubicBezTo>
                    <a:pt x="1" y="1088"/>
                    <a:pt x="638" y="1"/>
                    <a:pt x="1553" y="1"/>
                  </a:cubicBezTo>
                </a:path>
              </a:pathLst>
            </a:custGeom>
            <a:noFill/>
            <a:ln w="9525" cap="flat" cmpd="sng">
              <a:solidFill>
                <a:schemeClr val="dk2"/>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0" name="Google Shape;370;gfacf545f29_2_242"/>
            <p:cNvSpPr/>
            <p:nvPr/>
          </p:nvSpPr>
          <p:spPr>
            <a:xfrm>
              <a:off x="3936183" y="1582703"/>
              <a:ext cx="92820" cy="175960"/>
            </a:xfrm>
            <a:custGeom>
              <a:avLst/>
              <a:gdLst/>
              <a:ahLst/>
              <a:cxnLst/>
              <a:rect l="l" t="t" r="r" b="b"/>
              <a:pathLst>
                <a:path w="1141" h="2163" extrusionOk="0">
                  <a:moveTo>
                    <a:pt x="1088" y="1"/>
                  </a:moveTo>
                  <a:cubicBezTo>
                    <a:pt x="491" y="1"/>
                    <a:pt x="0" y="478"/>
                    <a:pt x="0" y="1089"/>
                  </a:cubicBezTo>
                  <a:cubicBezTo>
                    <a:pt x="0" y="1646"/>
                    <a:pt x="425" y="2110"/>
                    <a:pt x="982" y="2163"/>
                  </a:cubicBezTo>
                  <a:cubicBezTo>
                    <a:pt x="1048" y="1407"/>
                    <a:pt x="1101" y="664"/>
                    <a:pt x="1141"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1" name="Google Shape;371;gfacf545f29_2_242"/>
            <p:cNvSpPr/>
            <p:nvPr/>
          </p:nvSpPr>
          <p:spPr>
            <a:xfrm>
              <a:off x="3024339" y="1671211"/>
              <a:ext cx="196460" cy="109660"/>
            </a:xfrm>
            <a:custGeom>
              <a:avLst/>
              <a:gdLst/>
              <a:ahLst/>
              <a:cxnLst/>
              <a:rect l="l" t="t" r="r" b="b"/>
              <a:pathLst>
                <a:path w="2415" h="1348" extrusionOk="0">
                  <a:moveTo>
                    <a:pt x="1301" y="1"/>
                  </a:moveTo>
                  <a:cubicBezTo>
                    <a:pt x="664" y="1"/>
                    <a:pt x="147" y="438"/>
                    <a:pt x="1" y="1022"/>
                  </a:cubicBezTo>
                  <a:cubicBezTo>
                    <a:pt x="303" y="1241"/>
                    <a:pt x="657" y="1347"/>
                    <a:pt x="1008" y="1347"/>
                  </a:cubicBezTo>
                  <a:cubicBezTo>
                    <a:pt x="1550" y="1347"/>
                    <a:pt x="2085" y="1094"/>
                    <a:pt x="2415" y="611"/>
                  </a:cubicBezTo>
                  <a:cubicBezTo>
                    <a:pt x="2189" y="239"/>
                    <a:pt x="1765" y="1"/>
                    <a:pt x="1301"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2" name="Google Shape;372;gfacf545f29_2_242"/>
            <p:cNvSpPr/>
            <p:nvPr/>
          </p:nvSpPr>
          <p:spPr>
            <a:xfrm>
              <a:off x="3091290" y="1376644"/>
              <a:ext cx="61257" cy="165710"/>
            </a:xfrm>
            <a:custGeom>
              <a:avLst/>
              <a:gdLst/>
              <a:ahLst/>
              <a:cxnLst/>
              <a:rect l="l" t="t" r="r" b="b"/>
              <a:pathLst>
                <a:path w="753" h="2037" extrusionOk="0">
                  <a:moveTo>
                    <a:pt x="663" y="0"/>
                  </a:moveTo>
                  <a:lnTo>
                    <a:pt x="0" y="1592"/>
                  </a:lnTo>
                  <a:lnTo>
                    <a:pt x="345" y="1964"/>
                  </a:lnTo>
                  <a:cubicBezTo>
                    <a:pt x="392" y="2014"/>
                    <a:pt x="451" y="2037"/>
                    <a:pt x="509" y="2037"/>
                  </a:cubicBezTo>
                  <a:cubicBezTo>
                    <a:pt x="632" y="2037"/>
                    <a:pt x="752" y="1935"/>
                    <a:pt x="743" y="1791"/>
                  </a:cubicBezTo>
                  <a:lnTo>
                    <a:pt x="663"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3" name="Google Shape;373;gfacf545f29_2_242"/>
            <p:cNvSpPr/>
            <p:nvPr/>
          </p:nvSpPr>
          <p:spPr>
            <a:xfrm>
              <a:off x="3291978" y="1220208"/>
              <a:ext cx="81" cy="343216"/>
            </a:xfrm>
            <a:custGeom>
              <a:avLst/>
              <a:gdLst/>
              <a:ahLst/>
              <a:cxnLst/>
              <a:rect l="l" t="t" r="r" b="b"/>
              <a:pathLst>
                <a:path w="1" h="4219" fill="none" extrusionOk="0">
                  <a:moveTo>
                    <a:pt x="0" y="4218"/>
                  </a:moveTo>
                  <a:lnTo>
                    <a:pt x="0" y="0"/>
                  </a:lnTo>
                </a:path>
              </a:pathLst>
            </a:custGeom>
            <a:noFill/>
            <a:ln w="9525" cap="flat" cmpd="sng">
              <a:solidFill>
                <a:schemeClr val="dk2"/>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4" name="Google Shape;374;gfacf545f29_2_242"/>
            <p:cNvSpPr/>
            <p:nvPr/>
          </p:nvSpPr>
          <p:spPr>
            <a:xfrm>
              <a:off x="3530413" y="1634522"/>
              <a:ext cx="8704" cy="349724"/>
            </a:xfrm>
            <a:custGeom>
              <a:avLst/>
              <a:gdLst/>
              <a:ahLst/>
              <a:cxnLst/>
              <a:rect l="l" t="t" r="r" b="b"/>
              <a:pathLst>
                <a:path w="107" h="4299" fill="none" extrusionOk="0">
                  <a:moveTo>
                    <a:pt x="107" y="1"/>
                  </a:moveTo>
                  <a:lnTo>
                    <a:pt x="1" y="4298"/>
                  </a:lnTo>
                </a:path>
              </a:pathLst>
            </a:custGeom>
            <a:noFill/>
            <a:ln w="9525" cap="flat" cmpd="sng">
              <a:solidFill>
                <a:schemeClr val="dk2"/>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5" name="Google Shape;375;gfacf545f29_2_242"/>
            <p:cNvSpPr/>
            <p:nvPr/>
          </p:nvSpPr>
          <p:spPr>
            <a:xfrm>
              <a:off x="3384798" y="1101519"/>
              <a:ext cx="355093" cy="637784"/>
            </a:xfrm>
            <a:custGeom>
              <a:avLst/>
              <a:gdLst/>
              <a:ahLst/>
              <a:cxnLst/>
              <a:rect l="l" t="t" r="r" b="b"/>
              <a:pathLst>
                <a:path w="4365" h="7840" extrusionOk="0">
                  <a:moveTo>
                    <a:pt x="902" y="0"/>
                  </a:moveTo>
                  <a:lnTo>
                    <a:pt x="0" y="1061"/>
                  </a:lnTo>
                  <a:lnTo>
                    <a:pt x="1128" y="2733"/>
                  </a:lnTo>
                  <a:lnTo>
                    <a:pt x="159" y="3661"/>
                  </a:lnTo>
                  <a:lnTo>
                    <a:pt x="1844" y="7839"/>
                  </a:lnTo>
                  <a:lnTo>
                    <a:pt x="4245" y="3568"/>
                  </a:lnTo>
                  <a:lnTo>
                    <a:pt x="3184" y="2719"/>
                  </a:lnTo>
                  <a:lnTo>
                    <a:pt x="4364" y="1101"/>
                  </a:lnTo>
                  <a:lnTo>
                    <a:pt x="3887"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6" name="Google Shape;376;gfacf545f29_2_242"/>
            <p:cNvSpPr/>
            <p:nvPr/>
          </p:nvSpPr>
          <p:spPr>
            <a:xfrm>
              <a:off x="3334036" y="1739219"/>
              <a:ext cx="125279" cy="19443"/>
            </a:xfrm>
            <a:custGeom>
              <a:avLst/>
              <a:gdLst/>
              <a:ahLst/>
              <a:cxnLst/>
              <a:rect l="l" t="t" r="r" b="b"/>
              <a:pathLst>
                <a:path w="1540" h="239" fill="none" extrusionOk="0">
                  <a:moveTo>
                    <a:pt x="1" y="0"/>
                  </a:moveTo>
                  <a:lnTo>
                    <a:pt x="1539" y="0"/>
                  </a:lnTo>
                  <a:lnTo>
                    <a:pt x="1539" y="239"/>
                  </a:lnTo>
                  <a:lnTo>
                    <a:pt x="1" y="239"/>
                  </a:lnTo>
                  <a:close/>
                </a:path>
              </a:pathLst>
            </a:custGeom>
            <a:noFill/>
            <a:ln w="9525" cap="flat" cmpd="sng">
              <a:solidFill>
                <a:schemeClr val="dk2"/>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7" name="Google Shape;377;gfacf545f29_2_242"/>
            <p:cNvSpPr/>
            <p:nvPr/>
          </p:nvSpPr>
          <p:spPr>
            <a:xfrm>
              <a:off x="3605986" y="1739219"/>
              <a:ext cx="125198" cy="19443"/>
            </a:xfrm>
            <a:custGeom>
              <a:avLst/>
              <a:gdLst/>
              <a:ahLst/>
              <a:cxnLst/>
              <a:rect l="l" t="t" r="r" b="b"/>
              <a:pathLst>
                <a:path w="1539" h="239" fill="none" extrusionOk="0">
                  <a:moveTo>
                    <a:pt x="0" y="0"/>
                  </a:moveTo>
                  <a:lnTo>
                    <a:pt x="1539" y="0"/>
                  </a:lnTo>
                  <a:lnTo>
                    <a:pt x="1539" y="239"/>
                  </a:lnTo>
                  <a:lnTo>
                    <a:pt x="0" y="239"/>
                  </a:lnTo>
                  <a:close/>
                </a:path>
              </a:pathLst>
            </a:custGeom>
            <a:noFill/>
            <a:ln w="9525" cap="flat" cmpd="sng">
              <a:solidFill>
                <a:schemeClr val="dk2"/>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8" name="Google Shape;378;gfacf545f29_2_242"/>
            <p:cNvSpPr/>
            <p:nvPr/>
          </p:nvSpPr>
          <p:spPr>
            <a:xfrm>
              <a:off x="3494863" y="1061576"/>
              <a:ext cx="173764" cy="573029"/>
            </a:xfrm>
            <a:custGeom>
              <a:avLst/>
              <a:gdLst/>
              <a:ahLst/>
              <a:cxnLst/>
              <a:rect l="l" t="t" r="r" b="b"/>
              <a:pathLst>
                <a:path w="2136" h="7044" extrusionOk="0">
                  <a:moveTo>
                    <a:pt x="1937" y="0"/>
                  </a:moveTo>
                  <a:lnTo>
                    <a:pt x="173" y="146"/>
                  </a:lnTo>
                  <a:lnTo>
                    <a:pt x="0" y="796"/>
                  </a:lnTo>
                  <a:lnTo>
                    <a:pt x="544" y="7044"/>
                  </a:lnTo>
                  <a:lnTo>
                    <a:pt x="2136" y="730"/>
                  </a:lnTo>
                  <a:lnTo>
                    <a:pt x="1937" y="0"/>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9" name="Google Shape;379;gfacf545f29_2_242"/>
            <p:cNvSpPr/>
            <p:nvPr/>
          </p:nvSpPr>
          <p:spPr>
            <a:xfrm>
              <a:off x="3462486" y="822001"/>
              <a:ext cx="183526" cy="155460"/>
            </a:xfrm>
            <a:custGeom>
              <a:avLst/>
              <a:gdLst/>
              <a:ahLst/>
              <a:cxnLst/>
              <a:rect l="l" t="t" r="r" b="b"/>
              <a:pathLst>
                <a:path w="2256" h="1911" extrusionOk="0">
                  <a:moveTo>
                    <a:pt x="173" y="1"/>
                  </a:moveTo>
                  <a:cubicBezTo>
                    <a:pt x="66" y="1"/>
                    <a:pt x="0" y="94"/>
                    <a:pt x="13" y="186"/>
                  </a:cubicBezTo>
                  <a:lnTo>
                    <a:pt x="80" y="571"/>
                  </a:lnTo>
                  <a:lnTo>
                    <a:pt x="1884" y="1911"/>
                  </a:lnTo>
                  <a:lnTo>
                    <a:pt x="2202" y="770"/>
                  </a:lnTo>
                  <a:cubicBezTo>
                    <a:pt x="2255" y="584"/>
                    <a:pt x="2149" y="385"/>
                    <a:pt x="1977" y="306"/>
                  </a:cubicBezTo>
                  <a:lnTo>
                    <a:pt x="1711" y="200"/>
                  </a:lnTo>
                  <a:cubicBezTo>
                    <a:pt x="1711" y="200"/>
                    <a:pt x="1552" y="1"/>
                    <a:pt x="1274"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0" name="Google Shape;380;gfacf545f29_2_242"/>
            <p:cNvSpPr/>
            <p:nvPr/>
          </p:nvSpPr>
          <p:spPr>
            <a:xfrm>
              <a:off x="3463544" y="868452"/>
              <a:ext cx="180272" cy="277322"/>
            </a:xfrm>
            <a:custGeom>
              <a:avLst/>
              <a:gdLst/>
              <a:ahLst/>
              <a:cxnLst/>
              <a:rect l="l" t="t" r="r" b="b"/>
              <a:pathLst>
                <a:path w="2216" h="3409" extrusionOk="0">
                  <a:moveTo>
                    <a:pt x="67" y="0"/>
                  </a:moveTo>
                  <a:lnTo>
                    <a:pt x="186" y="942"/>
                  </a:lnTo>
                  <a:cubicBezTo>
                    <a:pt x="186" y="942"/>
                    <a:pt x="14" y="1141"/>
                    <a:pt x="0" y="1459"/>
                  </a:cubicBezTo>
                  <a:cubicBezTo>
                    <a:pt x="0" y="2056"/>
                    <a:pt x="664" y="2096"/>
                    <a:pt x="664" y="2096"/>
                  </a:cubicBezTo>
                  <a:lnTo>
                    <a:pt x="637" y="2918"/>
                  </a:lnTo>
                  <a:lnTo>
                    <a:pt x="1221" y="3409"/>
                  </a:lnTo>
                  <a:lnTo>
                    <a:pt x="2216" y="2613"/>
                  </a:lnTo>
                  <a:lnTo>
                    <a:pt x="1791" y="1074"/>
                  </a:lnTo>
                  <a:lnTo>
                    <a:pt x="1831" y="1074"/>
                  </a:lnTo>
                  <a:cubicBezTo>
                    <a:pt x="1977" y="1074"/>
                    <a:pt x="2096" y="955"/>
                    <a:pt x="2096" y="809"/>
                  </a:cubicBezTo>
                  <a:cubicBezTo>
                    <a:pt x="2096" y="663"/>
                    <a:pt x="1977" y="544"/>
                    <a:pt x="1831" y="544"/>
                  </a:cubicBezTo>
                  <a:cubicBezTo>
                    <a:pt x="1738" y="544"/>
                    <a:pt x="1672" y="584"/>
                    <a:pt x="1619" y="637"/>
                  </a:cubicBezTo>
                  <a:cubicBezTo>
                    <a:pt x="1141" y="451"/>
                    <a:pt x="1261" y="13"/>
                    <a:pt x="1261" y="13"/>
                  </a:cubicBezTo>
                  <a:lnTo>
                    <a:pt x="67" y="0"/>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1" name="Google Shape;381;gfacf545f29_2_242"/>
            <p:cNvSpPr/>
            <p:nvPr/>
          </p:nvSpPr>
          <p:spPr>
            <a:xfrm>
              <a:off x="3516421" y="992347"/>
              <a:ext cx="83872" cy="97376"/>
            </a:xfrm>
            <a:custGeom>
              <a:avLst/>
              <a:gdLst/>
              <a:ahLst/>
              <a:cxnLst/>
              <a:rect l="l" t="t" r="r" b="b"/>
              <a:pathLst>
                <a:path w="1031" h="1197" extrusionOk="0">
                  <a:moveTo>
                    <a:pt x="887" y="1"/>
                  </a:moveTo>
                  <a:cubicBezTo>
                    <a:pt x="851" y="1"/>
                    <a:pt x="814" y="20"/>
                    <a:pt x="796" y="55"/>
                  </a:cubicBezTo>
                  <a:cubicBezTo>
                    <a:pt x="711" y="251"/>
                    <a:pt x="422" y="594"/>
                    <a:pt x="97" y="594"/>
                  </a:cubicBezTo>
                  <a:cubicBezTo>
                    <a:pt x="69" y="594"/>
                    <a:pt x="41" y="591"/>
                    <a:pt x="14" y="586"/>
                  </a:cubicBezTo>
                  <a:lnTo>
                    <a:pt x="0" y="1196"/>
                  </a:lnTo>
                  <a:cubicBezTo>
                    <a:pt x="0" y="1196"/>
                    <a:pt x="412" y="1130"/>
                    <a:pt x="504" y="931"/>
                  </a:cubicBezTo>
                  <a:cubicBezTo>
                    <a:pt x="584" y="719"/>
                    <a:pt x="809" y="533"/>
                    <a:pt x="942" y="254"/>
                  </a:cubicBezTo>
                  <a:cubicBezTo>
                    <a:pt x="1031" y="78"/>
                    <a:pt x="960" y="1"/>
                    <a:pt x="887"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2" name="Google Shape;382;gfacf545f29_2_242"/>
            <p:cNvSpPr/>
            <p:nvPr/>
          </p:nvSpPr>
          <p:spPr>
            <a:xfrm>
              <a:off x="3602732" y="924502"/>
              <a:ext cx="20582" cy="10901"/>
            </a:xfrm>
            <a:custGeom>
              <a:avLst/>
              <a:gdLst/>
              <a:ahLst/>
              <a:cxnLst/>
              <a:rect l="l" t="t" r="r" b="b"/>
              <a:pathLst>
                <a:path w="253" h="134" fill="none" extrusionOk="0">
                  <a:moveTo>
                    <a:pt x="0" y="133"/>
                  </a:moveTo>
                  <a:cubicBezTo>
                    <a:pt x="0" y="67"/>
                    <a:pt x="54" y="1"/>
                    <a:pt x="120" y="1"/>
                  </a:cubicBezTo>
                  <a:cubicBezTo>
                    <a:pt x="199" y="1"/>
                    <a:pt x="253" y="67"/>
                    <a:pt x="253" y="133"/>
                  </a:cubicBezTo>
                </a:path>
              </a:pathLst>
            </a:custGeom>
            <a:noFill/>
            <a:ln w="9525" cap="flat" cmpd="sng">
              <a:solidFill>
                <a:schemeClr val="dk2"/>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383" name="Google Shape;383;gfacf545f29_2_242"/>
          <p:cNvSpPr txBox="1">
            <a:spLocks noGrp="1"/>
          </p:cNvSpPr>
          <p:nvPr>
            <p:ph type="title" idx="4294967295"/>
          </p:nvPr>
        </p:nvSpPr>
        <p:spPr>
          <a:xfrm>
            <a:off x="668925" y="0"/>
            <a:ext cx="10515600" cy="13257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6000"/>
              <a:buFont typeface="Calibri"/>
              <a:buNone/>
            </a:pPr>
            <a:r>
              <a:rPr lang="en-GB" sz="5700">
                <a:latin typeface="Montserrat SemiBold"/>
                <a:ea typeface="Montserrat SemiBold"/>
                <a:cs typeface="Montserrat SemiBold"/>
                <a:sym typeface="Montserrat SemiBold"/>
              </a:rPr>
              <a:t>Glow Byte Hackaton 2021</a:t>
            </a:r>
            <a:endParaRPr sz="5700">
              <a:latin typeface="Montserrat SemiBold"/>
              <a:ea typeface="Montserrat SemiBold"/>
              <a:cs typeface="Montserrat SemiBold"/>
              <a:sym typeface="Montserrat SemiBold"/>
            </a:endParaRPr>
          </a:p>
        </p:txBody>
      </p:sp>
      <p:sp>
        <p:nvSpPr>
          <p:cNvPr id="384" name="Google Shape;384;gfacf545f29_2_242"/>
          <p:cNvSpPr txBox="1"/>
          <p:nvPr/>
        </p:nvSpPr>
        <p:spPr>
          <a:xfrm>
            <a:off x="3104375" y="4502375"/>
            <a:ext cx="8006400" cy="1615797"/>
          </a:xfrm>
          <a:prstGeom prst="rect">
            <a:avLst/>
          </a:prstGeom>
          <a:noFill/>
          <a:ln>
            <a:noFill/>
          </a:ln>
        </p:spPr>
        <p:txBody>
          <a:bodyPr spcFirstLastPara="1" wrap="square" lIns="91425" tIns="91425" rIns="91425" bIns="91425" anchor="t" anchorCtr="0">
            <a:spAutoFit/>
          </a:bodyPr>
          <a:lstStyle/>
          <a:p>
            <a:pPr lvl="0" algn="r"/>
            <a:r>
              <a:rPr lang="en-GB" sz="3100" dirty="0">
                <a:solidFill>
                  <a:schemeClr val="dk1"/>
                </a:solidFill>
                <a:latin typeface="Trebuchet MS"/>
                <a:ea typeface="Trebuchet MS"/>
                <a:cs typeface="Trebuchet MS"/>
                <a:sym typeface="Trebuchet MS"/>
              </a:rPr>
              <a:t>Objective: to improve the scoring  system for individual loan applications by adding data from other sources to the application</a:t>
            </a:r>
            <a:endParaRPr sz="3500" dirty="0">
              <a:latin typeface="Trebuchet MS"/>
              <a:ea typeface="Trebuchet MS"/>
              <a:cs typeface="Trebuchet MS"/>
              <a:sym typeface="Trebuchet MS"/>
            </a:endParaRPr>
          </a:p>
        </p:txBody>
      </p:sp>
      <p:sp>
        <p:nvSpPr>
          <p:cNvPr id="385" name="Google Shape;385;gfacf545f29_2_242"/>
          <p:cNvSpPr txBox="1"/>
          <p:nvPr/>
        </p:nvSpPr>
        <p:spPr>
          <a:xfrm>
            <a:off x="5889875" y="2416588"/>
            <a:ext cx="62274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500" dirty="0">
                <a:latin typeface="Trebuchet MS"/>
                <a:ea typeface="Trebuchet MS"/>
                <a:cs typeface="Trebuchet MS"/>
                <a:sym typeface="Trebuchet MS"/>
              </a:rPr>
              <a:t>Team name: “Mental”</a:t>
            </a:r>
            <a:endParaRPr sz="3500" dirty="0">
              <a:latin typeface="Trebuchet MS"/>
              <a:ea typeface="Trebuchet MS"/>
              <a:cs typeface="Trebuchet MS"/>
              <a:sym typeface="Trebuchet MS"/>
            </a:endParaRPr>
          </a:p>
          <a:p>
            <a:pPr marL="0" lvl="0" indent="0" algn="ctr" rtl="0">
              <a:spcBef>
                <a:spcPts val="0"/>
              </a:spcBef>
              <a:spcAft>
                <a:spcPts val="0"/>
              </a:spcAft>
              <a:buNone/>
            </a:pPr>
            <a:r>
              <a:rPr lang="en-GB" sz="3500" dirty="0">
                <a:solidFill>
                  <a:schemeClr val="dk1"/>
                </a:solidFill>
                <a:latin typeface="Trebuchet MS"/>
                <a:ea typeface="Trebuchet MS"/>
                <a:cs typeface="Trebuchet MS"/>
                <a:sym typeface="Trebuchet MS"/>
              </a:rPr>
              <a:t>Case 2</a:t>
            </a:r>
            <a:endParaRPr sz="3500" dirty="0">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gfacf545f29_7_38"/>
          <p:cNvSpPr txBox="1">
            <a:spLocks noGrp="1"/>
          </p:cNvSpPr>
          <p:nvPr>
            <p:ph type="title"/>
          </p:nvPr>
        </p:nvSpPr>
        <p:spPr>
          <a:xfrm>
            <a:off x="-2626104" y="573356"/>
            <a:ext cx="5575500" cy="7701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16000"/>
              <a:buNone/>
            </a:pPr>
            <a:r>
              <a:rPr lang="en-GB" sz="5700"/>
              <a:t>3</a:t>
            </a:r>
            <a:endParaRPr sz="5700"/>
          </a:p>
        </p:txBody>
      </p:sp>
      <p:sp>
        <p:nvSpPr>
          <p:cNvPr id="547" name="Google Shape;547;gfacf545f29_7_38"/>
          <p:cNvSpPr txBox="1">
            <a:spLocks noGrp="1"/>
          </p:cNvSpPr>
          <p:nvPr>
            <p:ph type="body" idx="1"/>
          </p:nvPr>
        </p:nvSpPr>
        <p:spPr>
          <a:xfrm>
            <a:off x="1587200" y="378549"/>
            <a:ext cx="10458600" cy="630902"/>
          </a:xfrm>
          <a:prstGeom prst="rect">
            <a:avLst/>
          </a:prstGeom>
          <a:noFill/>
          <a:ln>
            <a:noFill/>
          </a:ln>
        </p:spPr>
        <p:txBody>
          <a:bodyPr spcFirstLastPara="1" wrap="square" lIns="121900" tIns="121900" rIns="121900" bIns="121900" anchor="ctr" anchorCtr="0">
            <a:spAutoFit/>
          </a:bodyPr>
          <a:lstStyle/>
          <a:p>
            <a:pPr marL="0" lvl="0" indent="0" algn="ctr" rtl="0">
              <a:spcBef>
                <a:spcPts val="0"/>
              </a:spcBef>
              <a:spcAft>
                <a:spcPts val="0"/>
              </a:spcAft>
              <a:buSzPts val="1500"/>
              <a:buNone/>
            </a:pPr>
            <a:r>
              <a:rPr lang="en-GB" sz="2500" dirty="0">
                <a:solidFill>
                  <a:schemeClr val="dk1"/>
                </a:solidFill>
                <a:latin typeface="Montserrat Black"/>
                <a:ea typeface="Montserrat Black"/>
                <a:cs typeface="Montserrat Black"/>
                <a:sym typeface="Montserrat Black"/>
              </a:rPr>
              <a:t>Data filtering and transformation</a:t>
            </a:r>
            <a:endParaRPr sz="3600" dirty="0">
              <a:solidFill>
                <a:schemeClr val="dk1"/>
              </a:solidFill>
              <a:latin typeface="Montserrat Black"/>
              <a:ea typeface="Montserrat Black"/>
              <a:cs typeface="Montserrat Black"/>
              <a:sym typeface="Montserrat Black"/>
            </a:endParaRPr>
          </a:p>
        </p:txBody>
      </p:sp>
      <p:sp>
        <p:nvSpPr>
          <p:cNvPr id="548" name="Google Shape;548;gfacf545f29_7_38"/>
          <p:cNvSpPr txBox="1"/>
          <p:nvPr/>
        </p:nvSpPr>
        <p:spPr>
          <a:xfrm>
            <a:off x="1526100" y="1066000"/>
            <a:ext cx="103896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b="1" i="1" dirty="0">
                <a:solidFill>
                  <a:schemeClr val="dk1"/>
                </a:solidFill>
                <a:latin typeface="Montserrat"/>
                <a:ea typeface="Montserrat"/>
                <a:cs typeface="Montserrat"/>
                <a:sym typeface="Montserrat"/>
              </a:rPr>
              <a:t>Python3 using Pandas</a:t>
            </a:r>
            <a:endParaRPr sz="1900" b="1" i="1" dirty="0">
              <a:solidFill>
                <a:schemeClr val="dk1"/>
              </a:solidFill>
              <a:latin typeface="Montserrat"/>
              <a:ea typeface="Montserrat"/>
              <a:cs typeface="Montserrat"/>
              <a:sym typeface="Montserrat"/>
            </a:endParaRPr>
          </a:p>
        </p:txBody>
      </p:sp>
      <p:sp>
        <p:nvSpPr>
          <p:cNvPr id="549" name="Google Shape;549;gfacf545f29_7_38"/>
          <p:cNvSpPr txBox="1"/>
          <p:nvPr/>
        </p:nvSpPr>
        <p:spPr>
          <a:xfrm>
            <a:off x="923875" y="2226775"/>
            <a:ext cx="10186200" cy="2786117"/>
          </a:xfrm>
          <a:prstGeom prst="rect">
            <a:avLst/>
          </a:prstGeom>
          <a:noFill/>
          <a:ln>
            <a:noFill/>
          </a:ln>
        </p:spPr>
        <p:txBody>
          <a:bodyPr spcFirstLastPara="1" wrap="square" lIns="91425" tIns="91425" rIns="91425" bIns="91425" anchor="t" anchorCtr="0">
            <a:spAutoFit/>
          </a:bodyPr>
          <a:lstStyle/>
          <a:p>
            <a:pPr marL="457200" lvl="0" algn="ctr">
              <a:lnSpc>
                <a:spcPct val="115000"/>
              </a:lnSpc>
            </a:pPr>
            <a:r>
              <a:rPr lang="en-GB" sz="2100" dirty="0">
                <a:latin typeface="Trebuchet MS"/>
                <a:ea typeface="Trebuchet MS"/>
                <a:cs typeface="Trebuchet MS"/>
                <a:sym typeface="Trebuchet MS"/>
              </a:rPr>
              <a:t>Requirements:</a:t>
            </a:r>
          </a:p>
          <a:p>
            <a:pPr marL="800100" lvl="0" indent="-342900">
              <a:lnSpc>
                <a:spcPct val="115000"/>
              </a:lnSpc>
              <a:buFont typeface="Arial" panose="020B0604020202020204" pitchFamily="34" charset="0"/>
              <a:buChar char="•"/>
            </a:pPr>
            <a:r>
              <a:rPr lang="en-GB" sz="2100" dirty="0">
                <a:latin typeface="Trebuchet MS"/>
                <a:ea typeface="Trebuchet MS"/>
                <a:cs typeface="Trebuchet MS"/>
                <a:sym typeface="Trebuchet MS"/>
              </a:rPr>
              <a:t>Check what data can be removed from the application</a:t>
            </a:r>
          </a:p>
          <a:p>
            <a:pPr marL="800100" lvl="0" indent="-342900">
              <a:lnSpc>
                <a:spcPct val="115000"/>
              </a:lnSpc>
              <a:buFont typeface="Arial" panose="020B0604020202020204" pitchFamily="34" charset="0"/>
              <a:buChar char="•"/>
            </a:pPr>
            <a:r>
              <a:rPr lang="en-GB" sz="2100" dirty="0">
                <a:latin typeface="Trebuchet MS"/>
                <a:ea typeface="Trebuchet MS"/>
                <a:cs typeface="Trebuchet MS"/>
                <a:sym typeface="Trebuchet MS"/>
              </a:rPr>
              <a:t>Combine the data of the received tables with the headings from the Excel document with database descriptions</a:t>
            </a:r>
          </a:p>
          <a:p>
            <a:pPr marL="800100" lvl="0" indent="-342900">
              <a:lnSpc>
                <a:spcPct val="115000"/>
              </a:lnSpc>
              <a:buFont typeface="Arial" panose="020B0604020202020204" pitchFamily="34" charset="0"/>
              <a:buChar char="•"/>
            </a:pPr>
            <a:r>
              <a:rPr lang="en-GB" sz="2100" dirty="0">
                <a:latin typeface="Trebuchet MS"/>
                <a:ea typeface="Trebuchet MS"/>
                <a:cs typeface="Trebuchet MS"/>
                <a:sym typeface="Trebuchet MS"/>
              </a:rPr>
              <a:t>Parse non-table files and also combine with headers</a:t>
            </a:r>
          </a:p>
          <a:p>
            <a:pPr marL="800100" lvl="0" indent="-342900">
              <a:lnSpc>
                <a:spcPct val="115000"/>
              </a:lnSpc>
              <a:buFont typeface="Arial" panose="020B0604020202020204" pitchFamily="34" charset="0"/>
              <a:buChar char="•"/>
            </a:pPr>
            <a:r>
              <a:rPr lang="en-GB" sz="2100" dirty="0">
                <a:latin typeface="Trebuchet MS"/>
                <a:ea typeface="Trebuchet MS"/>
                <a:cs typeface="Trebuchet MS"/>
                <a:sym typeface="Trebuchet MS"/>
              </a:rPr>
              <a:t>Filter out data that one can’t use</a:t>
            </a:r>
          </a:p>
          <a:p>
            <a:pPr marL="800100" lvl="0" indent="-342900">
              <a:lnSpc>
                <a:spcPct val="115000"/>
              </a:lnSpc>
              <a:buFont typeface="Arial" panose="020B0604020202020204" pitchFamily="34" charset="0"/>
              <a:buChar char="•"/>
            </a:pPr>
            <a:r>
              <a:rPr lang="en-GB" sz="2100" dirty="0">
                <a:latin typeface="Trebuchet MS"/>
                <a:ea typeface="Trebuchet MS"/>
                <a:cs typeface="Trebuchet MS"/>
                <a:sym typeface="Trebuchet MS"/>
              </a:rPr>
              <a:t>Combine data (by the presence of a common ID)</a:t>
            </a:r>
            <a:endParaRPr sz="2100" dirty="0">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facf545f29_7_63"/>
          <p:cNvSpPr txBox="1">
            <a:spLocks noGrp="1"/>
          </p:cNvSpPr>
          <p:nvPr>
            <p:ph type="title"/>
          </p:nvPr>
        </p:nvSpPr>
        <p:spPr>
          <a:xfrm>
            <a:off x="2586950" y="-12"/>
            <a:ext cx="7420800" cy="853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SzPts val="6700"/>
              <a:buNone/>
            </a:pPr>
            <a:r>
              <a:rPr lang="en-GB" sz="2400" dirty="0"/>
              <a:t>Application processing (</a:t>
            </a:r>
            <a:r>
              <a:rPr lang="en-GB" sz="2400" dirty="0" err="1"/>
              <a:t>Postgresql</a:t>
            </a:r>
            <a:r>
              <a:rPr lang="en-GB" sz="2400" dirty="0"/>
              <a:t>)</a:t>
            </a:r>
            <a:endParaRPr sz="2400" dirty="0"/>
          </a:p>
        </p:txBody>
      </p:sp>
      <p:pic>
        <p:nvPicPr>
          <p:cNvPr id="555" name="Google Shape;555;gfacf545f29_7_63"/>
          <p:cNvPicPr preferRelativeResize="0"/>
          <p:nvPr/>
        </p:nvPicPr>
        <p:blipFill>
          <a:blip r:embed="rId3">
            <a:alphaModFix/>
          </a:blip>
          <a:stretch>
            <a:fillRect/>
          </a:stretch>
        </p:blipFill>
        <p:spPr>
          <a:xfrm>
            <a:off x="235325" y="907475"/>
            <a:ext cx="7771602" cy="2019376"/>
          </a:xfrm>
          <a:prstGeom prst="rect">
            <a:avLst/>
          </a:prstGeom>
          <a:noFill/>
          <a:ln>
            <a:noFill/>
          </a:ln>
        </p:spPr>
      </p:pic>
      <p:sp>
        <p:nvSpPr>
          <p:cNvPr id="556" name="Google Shape;556;gfacf545f29_7_63"/>
          <p:cNvSpPr txBox="1"/>
          <p:nvPr/>
        </p:nvSpPr>
        <p:spPr>
          <a:xfrm>
            <a:off x="746200" y="3011750"/>
            <a:ext cx="11122200" cy="1108200"/>
          </a:xfrm>
          <a:prstGeom prst="rect">
            <a:avLst/>
          </a:prstGeom>
          <a:noFill/>
          <a:ln>
            <a:noFill/>
          </a:ln>
        </p:spPr>
        <p:txBody>
          <a:bodyPr spcFirstLastPara="1" wrap="square" lIns="91425" tIns="91425" rIns="91425" bIns="91425" anchor="t" anchorCtr="0">
            <a:spAutoFit/>
          </a:bodyPr>
          <a:lstStyle/>
          <a:p>
            <a:pPr lvl="0" algn="ctr"/>
            <a:r>
              <a:rPr lang="en-GB" sz="2000" dirty="0">
                <a:latin typeface="Trebuchet MS"/>
                <a:ea typeface="Trebuchet MS"/>
                <a:cs typeface="Trebuchet MS"/>
                <a:sym typeface="Trebuchet MS"/>
              </a:rPr>
              <a:t>Preparing the application for analysis and adding data: adding column names, deleting irrelevant columns for analysis, converting the date of birth to the year of birth, replacing missing values with 0</a:t>
            </a:r>
            <a:endParaRPr sz="2000" dirty="0">
              <a:latin typeface="Trebuchet MS"/>
              <a:ea typeface="Trebuchet MS"/>
              <a:cs typeface="Trebuchet MS"/>
              <a:sym typeface="Trebuchet MS"/>
            </a:endParaRPr>
          </a:p>
        </p:txBody>
      </p:sp>
      <p:pic>
        <p:nvPicPr>
          <p:cNvPr id="557" name="Google Shape;557;gfacf545f29_7_63"/>
          <p:cNvPicPr preferRelativeResize="0"/>
          <p:nvPr/>
        </p:nvPicPr>
        <p:blipFill>
          <a:blip r:embed="rId4">
            <a:alphaModFix/>
          </a:blip>
          <a:stretch>
            <a:fillRect/>
          </a:stretch>
        </p:blipFill>
        <p:spPr>
          <a:xfrm>
            <a:off x="155950" y="4204825"/>
            <a:ext cx="11880100" cy="2453750"/>
          </a:xfrm>
          <a:prstGeom prst="rect">
            <a:avLst/>
          </a:prstGeom>
          <a:noFill/>
          <a:ln>
            <a:noFill/>
          </a:ln>
        </p:spPr>
      </p:pic>
      <p:sp>
        <p:nvSpPr>
          <p:cNvPr id="558" name="Google Shape;558;gfacf545f29_7_63"/>
          <p:cNvSpPr txBox="1"/>
          <p:nvPr/>
        </p:nvSpPr>
        <p:spPr>
          <a:xfrm>
            <a:off x="8504375" y="1717063"/>
            <a:ext cx="296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latin typeface="Trebuchet MS"/>
                <a:ea typeface="Trebuchet MS"/>
                <a:cs typeface="Trebuchet MS"/>
                <a:sym typeface="Trebuchet MS"/>
              </a:rPr>
              <a:t>From 20 to 12 columns</a:t>
            </a:r>
            <a:endParaRPr b="1" dirty="0">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gfcf62f9bee_0_65"/>
          <p:cNvPicPr preferRelativeResize="0"/>
          <p:nvPr/>
        </p:nvPicPr>
        <p:blipFill>
          <a:blip r:embed="rId3">
            <a:alphaModFix/>
          </a:blip>
          <a:stretch>
            <a:fillRect/>
          </a:stretch>
        </p:blipFill>
        <p:spPr>
          <a:xfrm>
            <a:off x="448550" y="1646388"/>
            <a:ext cx="7431958" cy="3413124"/>
          </a:xfrm>
          <a:prstGeom prst="rect">
            <a:avLst/>
          </a:prstGeom>
          <a:noFill/>
          <a:ln>
            <a:noFill/>
          </a:ln>
        </p:spPr>
      </p:pic>
      <p:sp>
        <p:nvSpPr>
          <p:cNvPr id="564" name="Google Shape;564;gfcf62f9bee_0_65"/>
          <p:cNvSpPr txBox="1"/>
          <p:nvPr/>
        </p:nvSpPr>
        <p:spPr>
          <a:xfrm>
            <a:off x="8350400" y="1646400"/>
            <a:ext cx="31980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000" dirty="0">
                <a:latin typeface="Trebuchet MS"/>
                <a:ea typeface="Trebuchet MS"/>
                <a:cs typeface="Trebuchet MS"/>
                <a:sym typeface="Trebuchet MS"/>
              </a:rPr>
              <a:t>Preparing for table join</a:t>
            </a:r>
            <a:endParaRPr sz="2000" dirty="0">
              <a:latin typeface="Trebuchet MS"/>
              <a:ea typeface="Trebuchet MS"/>
              <a:cs typeface="Trebuchet MS"/>
              <a:sym typeface="Trebuchet MS"/>
            </a:endParaRPr>
          </a:p>
        </p:txBody>
      </p:sp>
      <p:sp>
        <p:nvSpPr>
          <p:cNvPr id="565" name="Google Shape;565;gfcf62f9bee_0_65"/>
          <p:cNvSpPr txBox="1"/>
          <p:nvPr/>
        </p:nvSpPr>
        <p:spPr>
          <a:xfrm>
            <a:off x="1476600" y="335754"/>
            <a:ext cx="9238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dirty="0">
                <a:solidFill>
                  <a:schemeClr val="dk1"/>
                </a:solidFill>
                <a:latin typeface="Montserrat Black"/>
                <a:ea typeface="Montserrat Black"/>
                <a:cs typeface="Montserrat Black"/>
                <a:sym typeface="Montserrat Black"/>
              </a:rPr>
              <a:t>Data filtering and analysis: </a:t>
            </a:r>
            <a:r>
              <a:rPr lang="en-GB" sz="2400" dirty="0" err="1">
                <a:solidFill>
                  <a:schemeClr val="dk1"/>
                </a:solidFill>
                <a:latin typeface="Montserrat Black"/>
                <a:ea typeface="Montserrat Black"/>
                <a:cs typeface="Montserrat Black"/>
                <a:sym typeface="Montserrat Black"/>
              </a:rPr>
              <a:t>Postgresql</a:t>
            </a:r>
            <a:endParaRPr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facf545f29_7_59"/>
          <p:cNvSpPr txBox="1">
            <a:spLocks noGrp="1"/>
          </p:cNvSpPr>
          <p:nvPr>
            <p:ph type="title"/>
          </p:nvPr>
        </p:nvSpPr>
        <p:spPr>
          <a:xfrm>
            <a:off x="884900" y="115100"/>
            <a:ext cx="10987500" cy="853200"/>
          </a:xfrm>
          <a:prstGeom prst="rect">
            <a:avLst/>
          </a:prstGeom>
          <a:noFill/>
          <a:ln>
            <a:noFill/>
          </a:ln>
        </p:spPr>
        <p:txBody>
          <a:bodyPr spcFirstLastPara="1" wrap="square" lIns="121900" tIns="121900" rIns="121900" bIns="121900" anchor="ctr" anchorCtr="0">
            <a:noAutofit/>
          </a:bodyPr>
          <a:lstStyle/>
          <a:p>
            <a:pPr lvl="0"/>
            <a:r>
              <a:rPr lang="en-GB" sz="2400" dirty="0"/>
              <a:t>Data filtering and analysis: </a:t>
            </a:r>
            <a:r>
              <a:rPr lang="en-GB" sz="2400" dirty="0" err="1"/>
              <a:t>Postgresql</a:t>
            </a:r>
            <a:endParaRPr lang="en-GB" sz="2400" dirty="0"/>
          </a:p>
        </p:txBody>
      </p:sp>
      <p:pic>
        <p:nvPicPr>
          <p:cNvPr id="571" name="Google Shape;571;gfacf545f29_7_59"/>
          <p:cNvPicPr preferRelativeResize="0"/>
          <p:nvPr/>
        </p:nvPicPr>
        <p:blipFill>
          <a:blip r:embed="rId3">
            <a:alphaModFix/>
          </a:blip>
          <a:stretch>
            <a:fillRect/>
          </a:stretch>
        </p:blipFill>
        <p:spPr>
          <a:xfrm>
            <a:off x="152400" y="1120699"/>
            <a:ext cx="6764826" cy="2145425"/>
          </a:xfrm>
          <a:prstGeom prst="rect">
            <a:avLst/>
          </a:prstGeom>
          <a:noFill/>
          <a:ln>
            <a:noFill/>
          </a:ln>
        </p:spPr>
      </p:pic>
      <p:sp>
        <p:nvSpPr>
          <p:cNvPr id="572" name="Google Shape;572;gfacf545f29_7_59"/>
          <p:cNvSpPr txBox="1"/>
          <p:nvPr/>
        </p:nvSpPr>
        <p:spPr>
          <a:xfrm>
            <a:off x="7550650" y="1271400"/>
            <a:ext cx="34587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a:latin typeface="Trebuchet MS"/>
              <a:ea typeface="Trebuchet MS"/>
              <a:cs typeface="Trebuchet MS"/>
              <a:sym typeface="Trebuchet MS"/>
            </a:endParaRPr>
          </a:p>
        </p:txBody>
      </p:sp>
      <p:pic>
        <p:nvPicPr>
          <p:cNvPr id="573" name="Google Shape;573;gfacf545f29_7_59"/>
          <p:cNvPicPr preferRelativeResize="0"/>
          <p:nvPr/>
        </p:nvPicPr>
        <p:blipFill>
          <a:blip r:embed="rId4">
            <a:alphaModFix/>
          </a:blip>
          <a:stretch>
            <a:fillRect/>
          </a:stretch>
        </p:blipFill>
        <p:spPr>
          <a:xfrm>
            <a:off x="152400" y="3418525"/>
            <a:ext cx="5106576" cy="2322874"/>
          </a:xfrm>
          <a:prstGeom prst="rect">
            <a:avLst/>
          </a:prstGeom>
          <a:noFill/>
          <a:ln>
            <a:noFill/>
          </a:ln>
        </p:spPr>
      </p:pic>
      <p:sp>
        <p:nvSpPr>
          <p:cNvPr id="574" name="Google Shape;574;gfacf545f29_7_59"/>
          <p:cNvSpPr txBox="1"/>
          <p:nvPr/>
        </p:nvSpPr>
        <p:spPr>
          <a:xfrm>
            <a:off x="7710800" y="2605800"/>
            <a:ext cx="3861300" cy="1416000"/>
          </a:xfrm>
          <a:prstGeom prst="rect">
            <a:avLst/>
          </a:prstGeom>
          <a:noFill/>
          <a:ln>
            <a:noFill/>
          </a:ln>
        </p:spPr>
        <p:txBody>
          <a:bodyPr spcFirstLastPara="1" wrap="square" lIns="91425" tIns="91425" rIns="91425" bIns="91425" anchor="t" anchorCtr="0">
            <a:spAutoFit/>
          </a:bodyPr>
          <a:lstStyle/>
          <a:p>
            <a:pPr lvl="0"/>
            <a:r>
              <a:rPr lang="en-GB" sz="2000" dirty="0">
                <a:latin typeface="Trebuchet MS"/>
                <a:ea typeface="Trebuchet MS"/>
                <a:cs typeface="Trebuchet MS"/>
                <a:sym typeface="Trebuchet MS"/>
              </a:rPr>
              <a:t>The table repeats the data from the application, with the exception of citizenship (it can be added to personal data)</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gfcf62f9bee_0_74"/>
          <p:cNvSpPr txBox="1"/>
          <p:nvPr/>
        </p:nvSpPr>
        <p:spPr>
          <a:xfrm>
            <a:off x="1346400" y="93037"/>
            <a:ext cx="9499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dirty="0">
                <a:solidFill>
                  <a:schemeClr val="dk1"/>
                </a:solidFill>
                <a:latin typeface="Montserrat Black"/>
                <a:ea typeface="Montserrat Black"/>
                <a:cs typeface="Montserrat Black"/>
                <a:sym typeface="Montserrat Black"/>
              </a:rPr>
              <a:t>Data extraction and processing: Neo4j</a:t>
            </a:r>
            <a:endParaRPr sz="2400" dirty="0">
              <a:solidFill>
                <a:schemeClr val="dk1"/>
              </a:solidFill>
              <a:latin typeface="Montserrat Black"/>
              <a:ea typeface="Montserrat Black"/>
              <a:cs typeface="Montserrat Black"/>
              <a:sym typeface="Montserrat Black"/>
            </a:endParaRPr>
          </a:p>
        </p:txBody>
      </p:sp>
      <p:pic>
        <p:nvPicPr>
          <p:cNvPr id="580" name="Google Shape;580;gfcf62f9bee_0_74"/>
          <p:cNvPicPr preferRelativeResize="0"/>
          <p:nvPr/>
        </p:nvPicPr>
        <p:blipFill>
          <a:blip r:embed="rId3">
            <a:alphaModFix/>
          </a:blip>
          <a:stretch>
            <a:fillRect/>
          </a:stretch>
        </p:blipFill>
        <p:spPr>
          <a:xfrm>
            <a:off x="199750" y="783375"/>
            <a:ext cx="6776674" cy="4050976"/>
          </a:xfrm>
          <a:prstGeom prst="rect">
            <a:avLst/>
          </a:prstGeom>
          <a:noFill/>
          <a:ln>
            <a:noFill/>
          </a:ln>
        </p:spPr>
      </p:pic>
      <p:sp>
        <p:nvSpPr>
          <p:cNvPr id="581" name="Google Shape;581;gfcf62f9bee_0_74"/>
          <p:cNvSpPr txBox="1"/>
          <p:nvPr/>
        </p:nvSpPr>
        <p:spPr>
          <a:xfrm>
            <a:off x="8662225" y="974825"/>
            <a:ext cx="3435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dirty="0">
                <a:latin typeface="Trebuchet MS"/>
                <a:ea typeface="Trebuchet MS"/>
                <a:cs typeface="Trebuchet MS"/>
                <a:sym typeface="Trebuchet MS"/>
              </a:rPr>
              <a:t>In the beginning</a:t>
            </a:r>
            <a:endParaRPr sz="1900" b="1" dirty="0">
              <a:latin typeface="Trebuchet MS"/>
              <a:ea typeface="Trebuchet MS"/>
              <a:cs typeface="Trebuchet MS"/>
              <a:sym typeface="Trebuchet MS"/>
            </a:endParaRPr>
          </a:p>
        </p:txBody>
      </p:sp>
      <p:sp>
        <p:nvSpPr>
          <p:cNvPr id="582" name="Google Shape;582;gfcf62f9bee_0_74"/>
          <p:cNvSpPr/>
          <p:nvPr/>
        </p:nvSpPr>
        <p:spPr>
          <a:xfrm>
            <a:off x="7781875" y="1030475"/>
            <a:ext cx="698700" cy="319800"/>
          </a:xfrm>
          <a:prstGeom prst="left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3" name="Google Shape;583;gfcf62f9bee_0_74"/>
          <p:cNvPicPr preferRelativeResize="0"/>
          <p:nvPr/>
        </p:nvPicPr>
        <p:blipFill>
          <a:blip r:embed="rId4">
            <a:alphaModFix/>
          </a:blip>
          <a:stretch>
            <a:fillRect/>
          </a:stretch>
        </p:blipFill>
        <p:spPr>
          <a:xfrm>
            <a:off x="815675" y="5176251"/>
            <a:ext cx="10321151" cy="1517500"/>
          </a:xfrm>
          <a:prstGeom prst="rect">
            <a:avLst/>
          </a:prstGeom>
          <a:noFill/>
          <a:ln>
            <a:noFill/>
          </a:ln>
        </p:spPr>
      </p:pic>
      <p:sp>
        <p:nvSpPr>
          <p:cNvPr id="584" name="Google Shape;584;gfcf62f9bee_0_74"/>
          <p:cNvSpPr/>
          <p:nvPr/>
        </p:nvSpPr>
        <p:spPr>
          <a:xfrm>
            <a:off x="8587300" y="3956075"/>
            <a:ext cx="556800" cy="947700"/>
          </a:xfrm>
          <a:prstGeom prst="downArrow">
            <a:avLst>
              <a:gd name="adj1" fmla="val 50000"/>
              <a:gd name="adj2" fmla="val 50000"/>
            </a:avLst>
          </a:prstGeom>
          <a:solidFill>
            <a:schemeClr val="accent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585" name="Google Shape;585;gfcf62f9bee_0_74"/>
          <p:cNvSpPr txBox="1"/>
          <p:nvPr/>
        </p:nvSpPr>
        <p:spPr>
          <a:xfrm>
            <a:off x="7657600" y="2759938"/>
            <a:ext cx="2416200" cy="8771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b="1" dirty="0">
                <a:latin typeface="Trebuchet MS"/>
                <a:ea typeface="Trebuchet MS"/>
                <a:cs typeface="Trebuchet MS"/>
                <a:sym typeface="Trebuchet MS"/>
              </a:rPr>
              <a:t>Choosing relevant data for the following analysis</a:t>
            </a:r>
            <a:endParaRPr sz="1500" b="1" dirty="0">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pic>
        <p:nvPicPr>
          <p:cNvPr id="590" name="Google Shape;590;gf8599bd80e_0_15"/>
          <p:cNvPicPr preferRelativeResize="0"/>
          <p:nvPr/>
        </p:nvPicPr>
        <p:blipFill>
          <a:blip r:embed="rId3">
            <a:alphaModFix/>
          </a:blip>
          <a:stretch>
            <a:fillRect/>
          </a:stretch>
        </p:blipFill>
        <p:spPr>
          <a:xfrm>
            <a:off x="697250" y="768325"/>
            <a:ext cx="10330025" cy="3480775"/>
          </a:xfrm>
          <a:prstGeom prst="rect">
            <a:avLst/>
          </a:prstGeom>
          <a:noFill/>
          <a:ln>
            <a:noFill/>
          </a:ln>
        </p:spPr>
      </p:pic>
      <p:sp>
        <p:nvSpPr>
          <p:cNvPr id="591" name="Google Shape;591;gf8599bd80e_0_15"/>
          <p:cNvSpPr txBox="1"/>
          <p:nvPr/>
        </p:nvSpPr>
        <p:spPr>
          <a:xfrm>
            <a:off x="2578200" y="109525"/>
            <a:ext cx="7035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dirty="0">
                <a:solidFill>
                  <a:schemeClr val="dk1"/>
                </a:solidFill>
                <a:latin typeface="Montserrat Black"/>
                <a:ea typeface="Montserrat Black"/>
                <a:cs typeface="Montserrat Black"/>
                <a:sym typeface="Montserrat Black"/>
              </a:rPr>
              <a:t>Data processing: Neo4j</a:t>
            </a:r>
            <a:endParaRPr sz="2400" dirty="0">
              <a:solidFill>
                <a:schemeClr val="dk1"/>
              </a:solidFill>
              <a:latin typeface="Montserrat Black"/>
              <a:ea typeface="Montserrat Black"/>
              <a:cs typeface="Montserrat Black"/>
              <a:sym typeface="Montserrat Black"/>
            </a:endParaRPr>
          </a:p>
        </p:txBody>
      </p:sp>
      <p:sp>
        <p:nvSpPr>
          <p:cNvPr id="592" name="Google Shape;592;gf8599bd80e_0_15"/>
          <p:cNvSpPr txBox="1"/>
          <p:nvPr/>
        </p:nvSpPr>
        <p:spPr>
          <a:xfrm>
            <a:off x="3596850" y="4654925"/>
            <a:ext cx="49983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dirty="0">
                <a:latin typeface="Trebuchet MS"/>
                <a:ea typeface="Trebuchet MS"/>
                <a:cs typeface="Trebuchet MS"/>
                <a:sym typeface="Trebuchet MS"/>
              </a:rPr>
              <a:t>Final table ready for join</a:t>
            </a:r>
            <a:endParaRPr b="1" dirty="0">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facf545f29_2_357"/>
          <p:cNvSpPr txBox="1">
            <a:spLocks noGrp="1"/>
          </p:cNvSpPr>
          <p:nvPr>
            <p:ph type="title"/>
          </p:nvPr>
        </p:nvSpPr>
        <p:spPr>
          <a:xfrm>
            <a:off x="2385600" y="115088"/>
            <a:ext cx="7420800" cy="8532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GB" sz="2400" dirty="0" err="1"/>
              <a:t>Mongodb</a:t>
            </a:r>
            <a:r>
              <a:rPr lang="en-GB" sz="2400" dirty="0"/>
              <a:t>: text processing</a:t>
            </a:r>
            <a:endParaRPr sz="2400" dirty="0"/>
          </a:p>
        </p:txBody>
      </p:sp>
      <p:sp>
        <p:nvSpPr>
          <p:cNvPr id="598" name="Google Shape;598;gfacf545f29_2_357"/>
          <p:cNvSpPr txBox="1"/>
          <p:nvPr/>
        </p:nvSpPr>
        <p:spPr>
          <a:xfrm>
            <a:off x="1930675" y="968300"/>
            <a:ext cx="7758300" cy="1108200"/>
          </a:xfrm>
          <a:prstGeom prst="rect">
            <a:avLst/>
          </a:prstGeom>
          <a:noFill/>
          <a:ln>
            <a:noFill/>
          </a:ln>
        </p:spPr>
        <p:txBody>
          <a:bodyPr spcFirstLastPara="1" wrap="square" lIns="91425" tIns="91425" rIns="91425" bIns="91425" anchor="t" anchorCtr="0">
            <a:spAutoFit/>
          </a:bodyPr>
          <a:lstStyle/>
          <a:p>
            <a:pPr lvl="0" algn="ctr"/>
            <a:r>
              <a:rPr lang="en-GB" sz="2000" dirty="0">
                <a:latin typeface="Trebuchet MS"/>
                <a:ea typeface="Trebuchet MS"/>
                <a:cs typeface="Trebuchet MS"/>
                <a:sym typeface="Trebuchet MS"/>
              </a:rPr>
              <a:t>After correcting errors in the database, one can use it to supplement the application data. For example, by checking if two words match</a:t>
            </a:r>
            <a:endParaRPr sz="2000" dirty="0">
              <a:latin typeface="Trebuchet MS"/>
              <a:ea typeface="Trebuchet MS"/>
              <a:cs typeface="Trebuchet MS"/>
              <a:sym typeface="Trebuchet MS"/>
            </a:endParaRPr>
          </a:p>
        </p:txBody>
      </p:sp>
      <p:pic>
        <p:nvPicPr>
          <p:cNvPr id="599" name="Google Shape;599;gfacf545f29_2_357"/>
          <p:cNvPicPr preferRelativeResize="0"/>
          <p:nvPr/>
        </p:nvPicPr>
        <p:blipFill>
          <a:blip r:embed="rId3">
            <a:alphaModFix/>
          </a:blip>
          <a:stretch>
            <a:fillRect/>
          </a:stretch>
        </p:blipFill>
        <p:spPr>
          <a:xfrm>
            <a:off x="1100075" y="2486075"/>
            <a:ext cx="8588900" cy="3205949"/>
          </a:xfrm>
          <a:prstGeom prst="rect">
            <a:avLst/>
          </a:prstGeom>
          <a:noFill/>
          <a:ln>
            <a:noFill/>
          </a:ln>
        </p:spPr>
      </p:pic>
      <p:sp>
        <p:nvSpPr>
          <p:cNvPr id="600" name="Google Shape;600;gfacf545f29_2_357"/>
          <p:cNvSpPr txBox="1"/>
          <p:nvPr/>
        </p:nvSpPr>
        <p:spPr>
          <a:xfrm>
            <a:off x="5518250" y="4583825"/>
            <a:ext cx="2748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t>0.3658021</a:t>
            </a:r>
            <a:endParaRPr sz="1200"/>
          </a:p>
          <a:p>
            <a:pPr marL="0" lvl="0" indent="0" algn="l" rtl="0">
              <a:spcBef>
                <a:spcPts val="0"/>
              </a:spcBef>
              <a:spcAft>
                <a:spcPts val="0"/>
              </a:spcAft>
              <a:buNone/>
            </a:pPr>
            <a:r>
              <a:rPr lang="en-GB" sz="1200"/>
              <a:t>0.99999994</a:t>
            </a:r>
            <a:endParaRPr sz="1200"/>
          </a:p>
          <a:p>
            <a:pPr marL="0" lvl="0" indent="0" algn="l" rtl="0">
              <a:spcBef>
                <a:spcPts val="0"/>
              </a:spcBef>
              <a:spcAft>
                <a:spcPts val="0"/>
              </a:spcAft>
              <a:buNone/>
            </a:pPr>
            <a:r>
              <a:rPr lang="en-GB" sz="1200"/>
              <a:t>0.45536008</a:t>
            </a:r>
            <a:endParaRPr sz="1200"/>
          </a:p>
          <a:p>
            <a:pPr marL="0" lvl="0" indent="0" algn="l" rtl="0">
              <a:spcBef>
                <a:spcPts val="0"/>
              </a:spcBef>
              <a:spcAft>
                <a:spcPts val="0"/>
              </a:spcAft>
              <a:buNone/>
            </a:pPr>
            <a:r>
              <a:rPr lang="en-GB" sz="1200"/>
              <a:t>0.3723208</a:t>
            </a:r>
            <a:endParaRPr sz="1200"/>
          </a:p>
          <a:p>
            <a:pPr marL="0" lvl="0" indent="0" algn="l" rtl="0">
              <a:spcBef>
                <a:spcPts val="0"/>
              </a:spcBef>
              <a:spcAft>
                <a:spcPts val="0"/>
              </a:spcAft>
              <a:buNone/>
            </a:pPr>
            <a:r>
              <a:rPr lang="en-GB" sz="1200"/>
              <a:t>0.34742245</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gfacf545f29_7_50"/>
          <p:cNvSpPr txBox="1">
            <a:spLocks noGrp="1"/>
          </p:cNvSpPr>
          <p:nvPr>
            <p:ph type="title"/>
          </p:nvPr>
        </p:nvSpPr>
        <p:spPr>
          <a:xfrm>
            <a:off x="-2626104" y="573356"/>
            <a:ext cx="5575500" cy="7701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16000"/>
              <a:buNone/>
            </a:pPr>
            <a:r>
              <a:rPr lang="en-GB" sz="5700"/>
              <a:t>4</a:t>
            </a:r>
            <a:endParaRPr sz="5700"/>
          </a:p>
        </p:txBody>
      </p:sp>
      <p:sp>
        <p:nvSpPr>
          <p:cNvPr id="606" name="Google Shape;606;gfacf545f29_7_50"/>
          <p:cNvSpPr txBox="1">
            <a:spLocks noGrp="1"/>
          </p:cNvSpPr>
          <p:nvPr>
            <p:ph type="body" idx="1"/>
          </p:nvPr>
        </p:nvSpPr>
        <p:spPr>
          <a:xfrm>
            <a:off x="1344500" y="0"/>
            <a:ext cx="10458600" cy="646500"/>
          </a:xfrm>
          <a:prstGeom prst="rect">
            <a:avLst/>
          </a:prstGeom>
          <a:noFill/>
          <a:ln>
            <a:noFill/>
          </a:ln>
        </p:spPr>
        <p:txBody>
          <a:bodyPr spcFirstLastPara="1" wrap="square" lIns="121900" tIns="121900" rIns="121900" bIns="121900" anchor="ctr" anchorCtr="0">
            <a:spAutoFit/>
          </a:bodyPr>
          <a:lstStyle/>
          <a:p>
            <a:pPr marL="0" lvl="0" indent="0" algn="ctr" rtl="0">
              <a:spcBef>
                <a:spcPts val="0"/>
              </a:spcBef>
              <a:spcAft>
                <a:spcPts val="0"/>
              </a:spcAft>
              <a:buSzPts val="1500"/>
              <a:buNone/>
            </a:pPr>
            <a:r>
              <a:rPr lang="en-GB" sz="2600" dirty="0">
                <a:solidFill>
                  <a:schemeClr val="dk1"/>
                </a:solidFill>
                <a:latin typeface="Montserrat Black"/>
                <a:ea typeface="Montserrat Black"/>
                <a:cs typeface="Montserrat Black"/>
                <a:sym typeface="Montserrat Black"/>
              </a:rPr>
              <a:t>Joining data with the application table</a:t>
            </a:r>
            <a:endParaRPr sz="3600" dirty="0">
              <a:solidFill>
                <a:schemeClr val="dk1"/>
              </a:solidFill>
              <a:latin typeface="Montserrat Black"/>
              <a:ea typeface="Montserrat Black"/>
              <a:cs typeface="Montserrat Black"/>
              <a:sym typeface="Montserrat Black"/>
            </a:endParaRPr>
          </a:p>
        </p:txBody>
      </p:sp>
      <p:sp>
        <p:nvSpPr>
          <p:cNvPr id="607" name="Google Shape;607;gfacf545f29_7_50"/>
          <p:cNvSpPr txBox="1"/>
          <p:nvPr/>
        </p:nvSpPr>
        <p:spPr>
          <a:xfrm>
            <a:off x="1569500" y="573350"/>
            <a:ext cx="100086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b="1" i="1" dirty="0">
                <a:solidFill>
                  <a:schemeClr val="dk1"/>
                </a:solidFill>
                <a:latin typeface="Montserrat"/>
                <a:ea typeface="Montserrat"/>
                <a:cs typeface="Montserrat"/>
                <a:sym typeface="Montserrat"/>
              </a:rPr>
              <a:t>Python3 using Pandas</a:t>
            </a:r>
            <a:endParaRPr sz="1900" b="1" i="1" dirty="0">
              <a:solidFill>
                <a:schemeClr val="dk1"/>
              </a:solidFill>
              <a:latin typeface="Montserrat"/>
              <a:ea typeface="Montserrat"/>
              <a:cs typeface="Montserrat"/>
              <a:sym typeface="Montserrat"/>
            </a:endParaRPr>
          </a:p>
        </p:txBody>
      </p:sp>
      <p:sp>
        <p:nvSpPr>
          <p:cNvPr id="608" name="Google Shape;608;gfacf545f29_7_50"/>
          <p:cNvSpPr txBox="1"/>
          <p:nvPr/>
        </p:nvSpPr>
        <p:spPr>
          <a:xfrm>
            <a:off x="1196300" y="1035050"/>
            <a:ext cx="10755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900" dirty="0">
                <a:solidFill>
                  <a:schemeClr val="dk1"/>
                </a:solidFill>
                <a:latin typeface="Montserrat Black"/>
                <a:ea typeface="Montserrat Black"/>
                <a:cs typeface="Montserrat Black"/>
                <a:sym typeface="Montserrat Black"/>
              </a:rPr>
              <a:t> Final filtered table created from </a:t>
            </a:r>
            <a:r>
              <a:rPr lang="en-GB" sz="1900" dirty="0" err="1">
                <a:solidFill>
                  <a:schemeClr val="dk1"/>
                </a:solidFill>
                <a:latin typeface="Montserrat Black"/>
                <a:ea typeface="Montserrat Black"/>
                <a:cs typeface="Montserrat Black"/>
                <a:sym typeface="Montserrat Black"/>
              </a:rPr>
              <a:t>Postgresql</a:t>
            </a:r>
            <a:r>
              <a:rPr lang="en-GB" sz="1900" dirty="0">
                <a:solidFill>
                  <a:schemeClr val="dk1"/>
                </a:solidFill>
                <a:latin typeface="Montserrat Black"/>
                <a:ea typeface="Montserrat Black"/>
                <a:cs typeface="Montserrat Black"/>
                <a:sym typeface="Montserrat Black"/>
              </a:rPr>
              <a:t>, MySQL, Neo4j data</a:t>
            </a:r>
            <a:endParaRPr sz="1900" dirty="0">
              <a:solidFill>
                <a:schemeClr val="dk1"/>
              </a:solidFill>
              <a:latin typeface="Montserrat Black"/>
              <a:ea typeface="Montserrat Black"/>
              <a:cs typeface="Montserrat Black"/>
              <a:sym typeface="Montserrat Black"/>
            </a:endParaRPr>
          </a:p>
        </p:txBody>
      </p:sp>
      <p:pic>
        <p:nvPicPr>
          <p:cNvPr id="609" name="Google Shape;609;gfacf545f29_7_50"/>
          <p:cNvPicPr preferRelativeResize="0"/>
          <p:nvPr/>
        </p:nvPicPr>
        <p:blipFill>
          <a:blip r:embed="rId3">
            <a:alphaModFix/>
          </a:blip>
          <a:stretch>
            <a:fillRect/>
          </a:stretch>
        </p:blipFill>
        <p:spPr>
          <a:xfrm>
            <a:off x="765163" y="1619325"/>
            <a:ext cx="10661673" cy="2738299"/>
          </a:xfrm>
          <a:prstGeom prst="rect">
            <a:avLst/>
          </a:prstGeom>
          <a:noFill/>
          <a:ln>
            <a:noFill/>
          </a:ln>
        </p:spPr>
      </p:pic>
      <p:pic>
        <p:nvPicPr>
          <p:cNvPr id="610" name="Google Shape;610;gfacf545f29_7_50"/>
          <p:cNvPicPr preferRelativeResize="0"/>
          <p:nvPr/>
        </p:nvPicPr>
        <p:blipFill>
          <a:blip r:embed="rId4">
            <a:alphaModFix/>
          </a:blip>
          <a:stretch>
            <a:fillRect/>
          </a:stretch>
        </p:blipFill>
        <p:spPr>
          <a:xfrm>
            <a:off x="531400" y="4464899"/>
            <a:ext cx="11274947" cy="224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gfacf545f29_7_71"/>
          <p:cNvSpPr txBox="1">
            <a:spLocks noGrp="1"/>
          </p:cNvSpPr>
          <p:nvPr>
            <p:ph type="title"/>
          </p:nvPr>
        </p:nvSpPr>
        <p:spPr>
          <a:xfrm>
            <a:off x="-2626104" y="573356"/>
            <a:ext cx="5575500" cy="7701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16000"/>
              <a:buNone/>
            </a:pPr>
            <a:r>
              <a:rPr lang="en-GB" sz="5700"/>
              <a:t>5</a:t>
            </a:r>
            <a:endParaRPr sz="5700"/>
          </a:p>
        </p:txBody>
      </p:sp>
      <p:sp>
        <p:nvSpPr>
          <p:cNvPr id="616" name="Google Shape;616;gfacf545f29_7_71"/>
          <p:cNvSpPr txBox="1">
            <a:spLocks noGrp="1"/>
          </p:cNvSpPr>
          <p:nvPr>
            <p:ph type="body" idx="1"/>
          </p:nvPr>
        </p:nvSpPr>
        <p:spPr>
          <a:xfrm>
            <a:off x="1562486" y="308931"/>
            <a:ext cx="10458600" cy="954067"/>
          </a:xfrm>
          <a:prstGeom prst="rect">
            <a:avLst/>
          </a:prstGeom>
          <a:noFill/>
          <a:ln>
            <a:noFill/>
          </a:ln>
        </p:spPr>
        <p:txBody>
          <a:bodyPr spcFirstLastPara="1" wrap="square" lIns="121900" tIns="121900" rIns="121900" bIns="121900" anchor="ctr" anchorCtr="0">
            <a:spAutoFit/>
          </a:bodyPr>
          <a:lstStyle/>
          <a:p>
            <a:pPr marL="0" lvl="0" indent="0">
              <a:buSzPts val="1500"/>
              <a:buNone/>
            </a:pPr>
            <a:r>
              <a:rPr lang="en-GB" sz="2300" dirty="0">
                <a:solidFill>
                  <a:schemeClr val="dk1"/>
                </a:solidFill>
                <a:latin typeface="Montserrat Black"/>
                <a:ea typeface="Montserrat Black"/>
                <a:cs typeface="Montserrat Black"/>
                <a:sym typeface="Montserrat Black"/>
              </a:rPr>
              <a:t>Identification of parameters significant for creditworthiness from the combined data set</a:t>
            </a:r>
            <a:endParaRPr sz="3600" dirty="0">
              <a:solidFill>
                <a:schemeClr val="dk1"/>
              </a:solidFill>
              <a:latin typeface="Montserrat Black"/>
              <a:ea typeface="Montserrat Black"/>
              <a:cs typeface="Montserrat Black"/>
              <a:sym typeface="Montserrat Black"/>
            </a:endParaRPr>
          </a:p>
        </p:txBody>
      </p:sp>
      <p:sp>
        <p:nvSpPr>
          <p:cNvPr id="617" name="Google Shape;617;gfacf545f29_7_71"/>
          <p:cNvSpPr txBox="1"/>
          <p:nvPr/>
        </p:nvSpPr>
        <p:spPr>
          <a:xfrm>
            <a:off x="3304675" y="782875"/>
            <a:ext cx="1000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b="1">
              <a:latin typeface="Trebuchet MS"/>
              <a:ea typeface="Trebuchet MS"/>
              <a:cs typeface="Trebuchet MS"/>
              <a:sym typeface="Trebuchet MS"/>
            </a:endParaRPr>
          </a:p>
        </p:txBody>
      </p:sp>
      <p:sp>
        <p:nvSpPr>
          <p:cNvPr id="618" name="Google Shape;618;gfacf545f29_7_71"/>
          <p:cNvSpPr txBox="1"/>
          <p:nvPr/>
        </p:nvSpPr>
        <p:spPr>
          <a:xfrm>
            <a:off x="1397650" y="2090125"/>
            <a:ext cx="4323300" cy="1846629"/>
          </a:xfrm>
          <a:prstGeom prst="rect">
            <a:avLst/>
          </a:prstGeom>
          <a:solidFill>
            <a:schemeClr val="dk1"/>
          </a:solidFill>
          <a:ln>
            <a:noFill/>
          </a:ln>
        </p:spPr>
        <p:txBody>
          <a:bodyPr spcFirstLastPara="1" wrap="square" lIns="91425" tIns="91425" rIns="91425" bIns="91425" anchor="t" anchorCtr="0">
            <a:spAutoFit/>
          </a:bodyPr>
          <a:lstStyle/>
          <a:p>
            <a:pPr lvl="0" algn="ctr">
              <a:lnSpc>
                <a:spcPct val="90000"/>
              </a:lnSpc>
            </a:pPr>
            <a:r>
              <a:rPr lang="en-GB" sz="2400" dirty="0">
                <a:solidFill>
                  <a:srgbClr val="FFFFFF"/>
                </a:solidFill>
                <a:latin typeface="Trebuchet MS"/>
                <a:ea typeface="Trebuchet MS"/>
                <a:cs typeface="Trebuchet MS"/>
                <a:sym typeface="Trebuchet MS"/>
              </a:rPr>
              <a:t>Calculate the significance of the parameters based on the existing </a:t>
            </a:r>
            <a:r>
              <a:rPr lang="en-GB" sz="2400" dirty="0" err="1">
                <a:solidFill>
                  <a:srgbClr val="FFFFFF"/>
                </a:solidFill>
                <a:latin typeface="Trebuchet MS"/>
                <a:ea typeface="Trebuchet MS"/>
                <a:cs typeface="Trebuchet MS"/>
                <a:sym typeface="Trebuchet MS"/>
              </a:rPr>
              <a:t>payout</a:t>
            </a:r>
            <a:r>
              <a:rPr lang="en-GB" sz="2400" dirty="0">
                <a:solidFill>
                  <a:srgbClr val="FFFFFF"/>
                </a:solidFill>
                <a:latin typeface="Trebuchet MS"/>
                <a:ea typeface="Trebuchet MS"/>
                <a:cs typeface="Trebuchet MS"/>
                <a:sym typeface="Trebuchet MS"/>
              </a:rPr>
              <a:t> data, to which algorithms for ML are applied</a:t>
            </a:r>
            <a:endParaRPr dirty="0">
              <a:latin typeface="Trebuchet MS"/>
              <a:ea typeface="Trebuchet MS"/>
              <a:cs typeface="Trebuchet MS"/>
              <a:sym typeface="Trebuchet MS"/>
            </a:endParaRPr>
          </a:p>
        </p:txBody>
      </p:sp>
      <p:sp>
        <p:nvSpPr>
          <p:cNvPr id="619" name="Google Shape;619;gfacf545f29_7_71"/>
          <p:cNvSpPr txBox="1"/>
          <p:nvPr/>
        </p:nvSpPr>
        <p:spPr>
          <a:xfrm>
            <a:off x="1018625" y="5062775"/>
            <a:ext cx="4918800" cy="1015632"/>
          </a:xfrm>
          <a:prstGeom prst="rect">
            <a:avLst/>
          </a:prstGeom>
          <a:solidFill>
            <a:schemeClr val="dk1"/>
          </a:solidFill>
          <a:ln>
            <a:noFill/>
          </a:ln>
        </p:spPr>
        <p:txBody>
          <a:bodyPr spcFirstLastPara="1" wrap="square" lIns="91425" tIns="91425" rIns="91425" bIns="91425" anchor="t" anchorCtr="0">
            <a:spAutoFit/>
          </a:bodyPr>
          <a:lstStyle/>
          <a:p>
            <a:pPr lvl="0" algn="ctr">
              <a:lnSpc>
                <a:spcPct val="90000"/>
              </a:lnSpc>
            </a:pPr>
            <a:r>
              <a:rPr lang="en-GB" sz="2000" dirty="0">
                <a:solidFill>
                  <a:srgbClr val="FFFFFF"/>
                </a:solidFill>
                <a:latin typeface="Trebuchet MS"/>
                <a:ea typeface="Trebuchet MS"/>
                <a:cs typeface="Trebuchet MS"/>
                <a:sym typeface="Trebuchet MS"/>
              </a:rPr>
              <a:t>Perfect example: Python 3, use </a:t>
            </a:r>
            <a:r>
              <a:rPr lang="en-GB" sz="2000" dirty="0" err="1">
                <a:solidFill>
                  <a:srgbClr val="FFFFFF"/>
                </a:solidFill>
                <a:latin typeface="Trebuchet MS"/>
                <a:ea typeface="Trebuchet MS"/>
                <a:cs typeface="Trebuchet MS"/>
                <a:sym typeface="Trebuchet MS"/>
              </a:rPr>
              <a:t>sklearn</a:t>
            </a:r>
            <a:r>
              <a:rPr lang="en-GB" sz="2000" dirty="0">
                <a:solidFill>
                  <a:srgbClr val="FFFFFF"/>
                </a:solidFill>
                <a:latin typeface="Trebuchet MS"/>
                <a:ea typeface="Trebuchet MS"/>
                <a:cs typeface="Trebuchet MS"/>
                <a:sym typeface="Trebuchet MS"/>
              </a:rPr>
              <a:t>, take Random Forest, </a:t>
            </a:r>
            <a:r>
              <a:rPr lang="en-GB" sz="2000" dirty="0" err="1">
                <a:solidFill>
                  <a:srgbClr val="FFFFFF"/>
                </a:solidFill>
                <a:latin typeface="Trebuchet MS"/>
                <a:ea typeface="Trebuchet MS"/>
                <a:cs typeface="Trebuchet MS"/>
                <a:sym typeface="Trebuchet MS"/>
              </a:rPr>
              <a:t>GridSearchCV</a:t>
            </a:r>
            <a:r>
              <a:rPr lang="en-GB" sz="2000" dirty="0">
                <a:solidFill>
                  <a:srgbClr val="FFFFFF"/>
                </a:solidFill>
                <a:latin typeface="Trebuchet MS"/>
                <a:ea typeface="Trebuchet MS"/>
                <a:cs typeface="Trebuchet MS"/>
                <a:sym typeface="Trebuchet MS"/>
              </a:rPr>
              <a:t> and look at </a:t>
            </a:r>
            <a:r>
              <a:rPr lang="en-GB" sz="2000" dirty="0" err="1">
                <a:solidFill>
                  <a:srgbClr val="FFFFFF"/>
                </a:solidFill>
                <a:latin typeface="Trebuchet MS"/>
                <a:ea typeface="Trebuchet MS"/>
                <a:cs typeface="Trebuchet MS"/>
                <a:sym typeface="Trebuchet MS"/>
              </a:rPr>
              <a:t>feature_importances</a:t>
            </a:r>
            <a:r>
              <a:rPr lang="en-GB" sz="2000" dirty="0">
                <a:solidFill>
                  <a:srgbClr val="FFFFFF"/>
                </a:solidFill>
                <a:latin typeface="Trebuchet MS"/>
                <a:ea typeface="Trebuchet MS"/>
                <a:cs typeface="Trebuchet MS"/>
                <a:sym typeface="Trebuchet MS"/>
              </a:rPr>
              <a:t>_</a:t>
            </a:r>
            <a:endParaRPr dirty="0">
              <a:latin typeface="Trebuchet MS"/>
              <a:ea typeface="Trebuchet MS"/>
              <a:cs typeface="Trebuchet MS"/>
              <a:sym typeface="Trebuchet MS"/>
            </a:endParaRPr>
          </a:p>
        </p:txBody>
      </p:sp>
      <p:sp>
        <p:nvSpPr>
          <p:cNvPr id="620" name="Google Shape;620;gfacf545f29_7_71"/>
          <p:cNvSpPr txBox="1"/>
          <p:nvPr/>
        </p:nvSpPr>
        <p:spPr>
          <a:xfrm>
            <a:off x="6517050" y="2215075"/>
            <a:ext cx="4998300" cy="3108513"/>
          </a:xfrm>
          <a:prstGeom prst="rect">
            <a:avLst/>
          </a:prstGeom>
          <a:noFill/>
          <a:ln>
            <a:noFill/>
          </a:ln>
        </p:spPr>
        <p:txBody>
          <a:bodyPr spcFirstLastPara="1" wrap="square" lIns="91425" tIns="91425" rIns="91425" bIns="91425" anchor="t" anchorCtr="0">
            <a:spAutoFit/>
          </a:bodyPr>
          <a:lstStyle/>
          <a:p>
            <a:pPr lvl="0"/>
            <a:r>
              <a:rPr lang="en-GB" sz="1900" b="1" dirty="0">
                <a:latin typeface="Trebuchet MS"/>
                <a:ea typeface="Trebuchet MS"/>
                <a:cs typeface="Trebuchet MS"/>
                <a:sym typeface="Trebuchet MS"/>
              </a:rPr>
              <a:t>Data preparation algorithm:</a:t>
            </a:r>
          </a:p>
          <a:p>
            <a:pPr marL="342900" lvl="0" indent="-342900">
              <a:buFont typeface="Arial" panose="020B0604020202020204" pitchFamily="34" charset="0"/>
              <a:buChar char="•"/>
            </a:pPr>
            <a:r>
              <a:rPr lang="en-GB" sz="1900" dirty="0">
                <a:latin typeface="Trebuchet MS"/>
                <a:ea typeface="Trebuchet MS"/>
                <a:cs typeface="Trebuchet MS"/>
                <a:sym typeface="Trebuchet MS"/>
              </a:rPr>
              <a:t>Convert string/object data to numeric (</a:t>
            </a:r>
            <a:r>
              <a:rPr lang="en-GB" sz="1900" dirty="0" err="1">
                <a:latin typeface="Trebuchet MS"/>
                <a:ea typeface="Trebuchet MS"/>
                <a:cs typeface="Trebuchet MS"/>
                <a:sym typeface="Trebuchet MS"/>
              </a:rPr>
              <a:t>pd.get_dummies</a:t>
            </a:r>
            <a:r>
              <a:rPr lang="en-GB" sz="1900" dirty="0">
                <a:latin typeface="Trebuchet MS"/>
                <a:ea typeface="Trebuchet MS"/>
                <a:cs typeface="Trebuchet MS"/>
                <a:sym typeface="Trebuchet MS"/>
              </a:rPr>
              <a:t>)</a:t>
            </a:r>
          </a:p>
          <a:p>
            <a:pPr marL="342900" lvl="0" indent="-342900">
              <a:buFont typeface="Arial" panose="020B0604020202020204" pitchFamily="34" charset="0"/>
              <a:buChar char="•"/>
            </a:pPr>
            <a:r>
              <a:rPr lang="en-GB" sz="1900" dirty="0">
                <a:latin typeface="Trebuchet MS"/>
                <a:ea typeface="Trebuchet MS"/>
                <a:cs typeface="Trebuchet MS"/>
                <a:sym typeface="Trebuchet MS"/>
              </a:rPr>
              <a:t>Select a column with data whose value needs to be predicted (we are interested in data on repayment on time, or on delays)</a:t>
            </a:r>
          </a:p>
          <a:p>
            <a:pPr marL="342900" lvl="0" indent="-342900">
              <a:buFont typeface="Arial" panose="020B0604020202020204" pitchFamily="34" charset="0"/>
              <a:buChar char="•"/>
            </a:pPr>
            <a:r>
              <a:rPr lang="en-GB" sz="1900" dirty="0">
                <a:latin typeface="Trebuchet MS"/>
                <a:ea typeface="Trebuchet MS"/>
                <a:cs typeface="Trebuchet MS"/>
                <a:sym typeface="Trebuchet MS"/>
              </a:rPr>
              <a:t>Apply appropriate algorithm</a:t>
            </a:r>
          </a:p>
          <a:p>
            <a:pPr marL="342900" lvl="0" indent="-342900">
              <a:buFont typeface="Arial" panose="020B0604020202020204" pitchFamily="34" charset="0"/>
              <a:buChar char="•"/>
            </a:pPr>
            <a:r>
              <a:rPr lang="en-GB" sz="1900" dirty="0">
                <a:latin typeface="Trebuchet MS"/>
                <a:ea typeface="Trebuchet MS"/>
                <a:cs typeface="Trebuchet MS"/>
                <a:sym typeface="Trebuchet MS"/>
              </a:rPr>
              <a:t>Get meaningful parameters for the scoring system</a:t>
            </a:r>
            <a:endParaRPr dirty="0">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grpSp>
        <p:nvGrpSpPr>
          <p:cNvPr id="625" name="Google Shape;625;gfacf545f29_2_1845"/>
          <p:cNvGrpSpPr/>
          <p:nvPr/>
        </p:nvGrpSpPr>
        <p:grpSpPr>
          <a:xfrm>
            <a:off x="3334584" y="390867"/>
            <a:ext cx="8534544" cy="5768178"/>
            <a:chOff x="792300" y="1858400"/>
            <a:chExt cx="1578425" cy="1215300"/>
          </a:xfrm>
        </p:grpSpPr>
        <p:sp>
          <p:nvSpPr>
            <p:cNvPr id="626" name="Google Shape;626;gfacf545f29_2_1845"/>
            <p:cNvSpPr/>
            <p:nvPr/>
          </p:nvSpPr>
          <p:spPr>
            <a:xfrm>
              <a:off x="1317825" y="2845375"/>
              <a:ext cx="527750" cy="228325"/>
            </a:xfrm>
            <a:custGeom>
              <a:avLst/>
              <a:gdLst/>
              <a:ahLst/>
              <a:cxnLst/>
              <a:rect l="l" t="t" r="r" b="b"/>
              <a:pathLst>
                <a:path w="21110" h="9133" extrusionOk="0">
                  <a:moveTo>
                    <a:pt x="3918" y="0"/>
                  </a:moveTo>
                  <a:lnTo>
                    <a:pt x="3441" y="5125"/>
                  </a:lnTo>
                  <a:cubicBezTo>
                    <a:pt x="3441" y="5125"/>
                    <a:pt x="3277" y="5900"/>
                    <a:pt x="2682" y="6525"/>
                  </a:cubicBezTo>
                  <a:cubicBezTo>
                    <a:pt x="2086" y="7121"/>
                    <a:pt x="983" y="8030"/>
                    <a:pt x="983" y="8030"/>
                  </a:cubicBezTo>
                  <a:cubicBezTo>
                    <a:pt x="983" y="8030"/>
                    <a:pt x="0" y="8715"/>
                    <a:pt x="1460" y="8924"/>
                  </a:cubicBezTo>
                  <a:cubicBezTo>
                    <a:pt x="2309" y="9058"/>
                    <a:pt x="6078" y="9133"/>
                    <a:pt x="9117" y="9133"/>
                  </a:cubicBezTo>
                  <a:lnTo>
                    <a:pt x="11993" y="9133"/>
                  </a:lnTo>
                  <a:cubicBezTo>
                    <a:pt x="15076" y="9133"/>
                    <a:pt x="18786" y="9028"/>
                    <a:pt x="19620" y="8924"/>
                  </a:cubicBezTo>
                  <a:cubicBezTo>
                    <a:pt x="21110" y="8701"/>
                    <a:pt x="20127" y="8015"/>
                    <a:pt x="20127" y="8015"/>
                  </a:cubicBezTo>
                  <a:cubicBezTo>
                    <a:pt x="20127" y="8015"/>
                    <a:pt x="19024" y="7077"/>
                    <a:pt x="18428" y="6481"/>
                  </a:cubicBezTo>
                  <a:cubicBezTo>
                    <a:pt x="17832" y="5885"/>
                    <a:pt x="17669" y="5125"/>
                    <a:pt x="17669" y="5125"/>
                  </a:cubicBezTo>
                  <a:lnTo>
                    <a:pt x="17177" y="0"/>
                  </a:ln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27" name="Google Shape;627;gfacf545f29_2_1845"/>
            <p:cNvSpPr/>
            <p:nvPr/>
          </p:nvSpPr>
          <p:spPr>
            <a:xfrm>
              <a:off x="792300" y="1858400"/>
              <a:ext cx="1578425" cy="963525"/>
            </a:xfrm>
            <a:custGeom>
              <a:avLst/>
              <a:gdLst/>
              <a:ahLst/>
              <a:cxnLst/>
              <a:rect l="l" t="t" r="r" b="b"/>
              <a:pathLst>
                <a:path w="63137" h="38541" extrusionOk="0">
                  <a:moveTo>
                    <a:pt x="60514" y="2802"/>
                  </a:moveTo>
                  <a:lnTo>
                    <a:pt x="60514" y="35755"/>
                  </a:lnTo>
                  <a:lnTo>
                    <a:pt x="2414" y="35755"/>
                  </a:lnTo>
                  <a:lnTo>
                    <a:pt x="2414" y="2802"/>
                  </a:lnTo>
                  <a:close/>
                  <a:moveTo>
                    <a:pt x="1565" y="1"/>
                  </a:moveTo>
                  <a:cubicBezTo>
                    <a:pt x="701" y="1"/>
                    <a:pt x="1" y="820"/>
                    <a:pt x="1" y="1699"/>
                  </a:cubicBezTo>
                  <a:lnTo>
                    <a:pt x="1" y="36932"/>
                  </a:lnTo>
                  <a:cubicBezTo>
                    <a:pt x="1" y="37796"/>
                    <a:pt x="701" y="38541"/>
                    <a:pt x="1565" y="38541"/>
                  </a:cubicBezTo>
                  <a:lnTo>
                    <a:pt x="61572" y="38541"/>
                  </a:lnTo>
                  <a:cubicBezTo>
                    <a:pt x="62436" y="38541"/>
                    <a:pt x="63136" y="37781"/>
                    <a:pt x="63136" y="36932"/>
                  </a:cubicBezTo>
                  <a:lnTo>
                    <a:pt x="63136" y="1699"/>
                  </a:lnTo>
                  <a:cubicBezTo>
                    <a:pt x="63122" y="820"/>
                    <a:pt x="62421" y="1"/>
                    <a:pt x="61557" y="1"/>
                  </a:cubicBezTo>
                  <a:close/>
                </a:path>
              </a:pathLst>
            </a:custGeom>
            <a:solidFill>
              <a:srgbClr val="E94A5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628" name="Google Shape;628;gfacf545f29_2_1845"/>
          <p:cNvSpPr txBox="1"/>
          <p:nvPr/>
        </p:nvSpPr>
        <p:spPr>
          <a:xfrm>
            <a:off x="296100" y="1599000"/>
            <a:ext cx="2641200" cy="2554515"/>
          </a:xfrm>
          <a:prstGeom prst="rect">
            <a:avLst/>
          </a:prstGeom>
          <a:noFill/>
          <a:ln>
            <a:noFill/>
          </a:ln>
        </p:spPr>
        <p:txBody>
          <a:bodyPr spcFirstLastPara="1" wrap="square" lIns="91425" tIns="91425" rIns="91425" bIns="91425" anchor="t" anchorCtr="0">
            <a:spAutoFit/>
          </a:bodyPr>
          <a:lstStyle/>
          <a:p>
            <a:pPr lvl="0"/>
            <a:r>
              <a:rPr lang="en-GB" b="1" dirty="0">
                <a:solidFill>
                  <a:schemeClr val="dk1"/>
                </a:solidFill>
                <a:latin typeface="Montserrat"/>
                <a:ea typeface="Montserrat"/>
                <a:cs typeface="Montserrat"/>
                <a:sym typeface="Montserrat"/>
              </a:rPr>
              <a:t>An example of using machine learning:</a:t>
            </a:r>
          </a:p>
          <a:p>
            <a:pPr lvl="0"/>
            <a:endParaRPr lang="en-GB" b="1" dirty="0">
              <a:solidFill>
                <a:schemeClr val="dk1"/>
              </a:solidFill>
              <a:latin typeface="Montserrat"/>
              <a:ea typeface="Montserrat"/>
              <a:cs typeface="Montserrat"/>
              <a:sym typeface="Montserrat"/>
            </a:endParaRPr>
          </a:p>
          <a:p>
            <a:pPr lvl="0"/>
            <a:r>
              <a:rPr lang="en-GB" dirty="0">
                <a:solidFill>
                  <a:schemeClr val="dk1"/>
                </a:solidFill>
                <a:latin typeface="Montserrat"/>
                <a:ea typeface="Montserrat"/>
                <a:cs typeface="Montserrat"/>
                <a:sym typeface="Montserrat"/>
              </a:rPr>
              <a:t>Classify customers by the loan term using the Decision Tree method (“CRED_TERM” parameter)</a:t>
            </a:r>
          </a:p>
          <a:p>
            <a:pPr lvl="0"/>
            <a:endParaRPr lang="en-GB" dirty="0">
              <a:solidFill>
                <a:schemeClr val="dk1"/>
              </a:solidFill>
              <a:latin typeface="Montserrat"/>
              <a:ea typeface="Montserrat"/>
              <a:cs typeface="Montserrat"/>
              <a:sym typeface="Montserrat"/>
            </a:endParaRPr>
          </a:p>
          <a:p>
            <a:pPr lvl="0"/>
            <a:r>
              <a:rPr lang="en-GB" dirty="0">
                <a:solidFill>
                  <a:schemeClr val="dk1"/>
                </a:solidFill>
                <a:latin typeface="Montserrat"/>
                <a:ea typeface="Montserrat"/>
                <a:cs typeface="Montserrat"/>
                <a:sym typeface="Montserrat"/>
              </a:rPr>
              <a:t>(data from the example is not enough to apply Random Forest)</a:t>
            </a:r>
            <a:endParaRPr dirty="0">
              <a:latin typeface="Trebuchet MS"/>
              <a:ea typeface="Trebuchet MS"/>
              <a:cs typeface="Trebuchet MS"/>
              <a:sym typeface="Trebuchet MS"/>
            </a:endParaRPr>
          </a:p>
        </p:txBody>
      </p:sp>
      <p:pic>
        <p:nvPicPr>
          <p:cNvPr id="629" name="Google Shape;629;gfacf545f29_2_1845"/>
          <p:cNvPicPr preferRelativeResize="0"/>
          <p:nvPr/>
        </p:nvPicPr>
        <p:blipFill>
          <a:blip r:embed="rId3">
            <a:alphaModFix/>
          </a:blip>
          <a:stretch>
            <a:fillRect/>
          </a:stretch>
        </p:blipFill>
        <p:spPr>
          <a:xfrm>
            <a:off x="3671050" y="735300"/>
            <a:ext cx="7948473" cy="3955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facf545f29_7_19"/>
          <p:cNvSpPr txBox="1">
            <a:spLocks noGrp="1"/>
          </p:cNvSpPr>
          <p:nvPr>
            <p:ph type="title"/>
          </p:nvPr>
        </p:nvSpPr>
        <p:spPr>
          <a:xfrm>
            <a:off x="640425" y="-273050"/>
            <a:ext cx="10791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GB" sz="2400" dirty="0"/>
              <a:t>Current scoring system</a:t>
            </a:r>
            <a:endParaRPr sz="2400" dirty="0"/>
          </a:p>
        </p:txBody>
      </p:sp>
      <p:pic>
        <p:nvPicPr>
          <p:cNvPr id="391" name="Google Shape;391;gfacf545f29_7_19"/>
          <p:cNvPicPr preferRelativeResize="0"/>
          <p:nvPr/>
        </p:nvPicPr>
        <p:blipFill>
          <a:blip r:embed="rId3">
            <a:alphaModFix/>
          </a:blip>
          <a:stretch>
            <a:fillRect/>
          </a:stretch>
        </p:blipFill>
        <p:spPr>
          <a:xfrm>
            <a:off x="7413800" y="2299600"/>
            <a:ext cx="4184875" cy="4184875"/>
          </a:xfrm>
          <a:prstGeom prst="rect">
            <a:avLst/>
          </a:prstGeom>
          <a:noFill/>
          <a:ln>
            <a:noFill/>
          </a:ln>
        </p:spPr>
      </p:pic>
      <p:sp>
        <p:nvSpPr>
          <p:cNvPr id="392" name="Google Shape;392;gfacf545f29_7_19"/>
          <p:cNvSpPr/>
          <p:nvPr/>
        </p:nvSpPr>
        <p:spPr>
          <a:xfrm>
            <a:off x="3657344" y="1212925"/>
            <a:ext cx="1728600" cy="1256400"/>
          </a:xfrm>
          <a:prstGeom prst="wedgeRectCallout">
            <a:avLst>
              <a:gd name="adj1" fmla="val -138162"/>
              <a:gd name="adj2" fmla="val 101134"/>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dirty="0"/>
              <a:t>Can I have a loan? I filled in the application</a:t>
            </a:r>
            <a:endParaRPr sz="1600" b="1" dirty="0"/>
          </a:p>
        </p:txBody>
      </p:sp>
      <p:sp>
        <p:nvSpPr>
          <p:cNvPr id="393" name="Google Shape;393;gfacf545f29_7_19"/>
          <p:cNvSpPr/>
          <p:nvPr/>
        </p:nvSpPr>
        <p:spPr>
          <a:xfrm>
            <a:off x="5632075" y="1900250"/>
            <a:ext cx="1568700" cy="1166700"/>
          </a:xfrm>
          <a:prstGeom prst="wedgeRoundRectCallout">
            <a:avLst>
              <a:gd name="adj1" fmla="val 104346"/>
              <a:gd name="adj2" fmla="val 102162"/>
              <a:gd name="adj3" fmla="val 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100" b="1" dirty="0"/>
              <a:t>Nope</a:t>
            </a:r>
            <a:endParaRPr sz="2100" b="1" dirty="0"/>
          </a:p>
        </p:txBody>
      </p:sp>
      <p:sp>
        <p:nvSpPr>
          <p:cNvPr id="394" name="Google Shape;394;gfacf545f29_7_19"/>
          <p:cNvSpPr/>
          <p:nvPr/>
        </p:nvSpPr>
        <p:spPr>
          <a:xfrm>
            <a:off x="5437163" y="3914550"/>
            <a:ext cx="1839000" cy="1075800"/>
          </a:xfrm>
          <a:prstGeom prst="wedgeRoundRectCallout">
            <a:avLst>
              <a:gd name="adj1" fmla="val 114195"/>
              <a:gd name="adj2" fmla="val 70833"/>
              <a:gd name="adj3" fmla="val 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b="1" dirty="0"/>
              <a:t>The Mercury is in retrograde</a:t>
            </a:r>
            <a:endParaRPr sz="1600" b="1" dirty="0"/>
          </a:p>
        </p:txBody>
      </p:sp>
      <p:sp>
        <p:nvSpPr>
          <p:cNvPr id="395" name="Google Shape;395;gfacf545f29_7_19"/>
          <p:cNvSpPr/>
          <p:nvPr/>
        </p:nvSpPr>
        <p:spPr>
          <a:xfrm>
            <a:off x="3559875" y="2980100"/>
            <a:ext cx="1728600" cy="1166700"/>
          </a:xfrm>
          <a:prstGeom prst="wedgeRectCallout">
            <a:avLst>
              <a:gd name="adj1" fmla="val -90624"/>
              <a:gd name="adj2" fmla="val 94712"/>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b="1" dirty="0">
                <a:latin typeface="Times New Roman"/>
                <a:ea typeface="Times New Roman"/>
                <a:cs typeface="Times New Roman"/>
                <a:sym typeface="Times New Roman"/>
              </a:rPr>
              <a:t>But why?</a:t>
            </a:r>
            <a:endParaRPr sz="2000" b="1" dirty="0">
              <a:latin typeface="Times New Roman"/>
              <a:ea typeface="Times New Roman"/>
              <a:cs typeface="Times New Roman"/>
              <a:sym typeface="Times New Roman"/>
            </a:endParaRPr>
          </a:p>
        </p:txBody>
      </p:sp>
      <p:pic>
        <p:nvPicPr>
          <p:cNvPr id="396" name="Google Shape;396;gfacf545f29_7_19"/>
          <p:cNvPicPr preferRelativeResize="0"/>
          <p:nvPr/>
        </p:nvPicPr>
        <p:blipFill>
          <a:blip r:embed="rId4">
            <a:alphaModFix/>
          </a:blip>
          <a:stretch>
            <a:fillRect/>
          </a:stretch>
        </p:blipFill>
        <p:spPr>
          <a:xfrm>
            <a:off x="152400" y="2629600"/>
            <a:ext cx="3258812" cy="4076000"/>
          </a:xfrm>
          <a:prstGeom prst="rect">
            <a:avLst/>
          </a:prstGeom>
          <a:noFill/>
          <a:ln>
            <a:noFill/>
          </a:ln>
        </p:spPr>
      </p:pic>
      <p:pic>
        <p:nvPicPr>
          <p:cNvPr id="397" name="Google Shape;397;gfacf545f29_7_19"/>
          <p:cNvPicPr preferRelativeResize="0"/>
          <p:nvPr/>
        </p:nvPicPr>
        <p:blipFill>
          <a:blip r:embed="rId5">
            <a:alphaModFix/>
          </a:blip>
          <a:stretch>
            <a:fillRect/>
          </a:stretch>
        </p:blipFill>
        <p:spPr>
          <a:xfrm>
            <a:off x="1407887" y="4370275"/>
            <a:ext cx="1721150" cy="17211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gfacf545f29_2_1210"/>
          <p:cNvSpPr txBox="1">
            <a:spLocks noGrp="1"/>
          </p:cNvSpPr>
          <p:nvPr>
            <p:ph type="subTitle" idx="2"/>
          </p:nvPr>
        </p:nvSpPr>
        <p:spPr>
          <a:xfrm>
            <a:off x="1525999" y="1753783"/>
            <a:ext cx="3331200" cy="763500"/>
          </a:xfrm>
          <a:prstGeom prst="rect">
            <a:avLst/>
          </a:prstGeom>
          <a:noFill/>
          <a:ln>
            <a:noFill/>
          </a:ln>
        </p:spPr>
        <p:txBody>
          <a:bodyPr spcFirstLastPara="1" wrap="square" lIns="121900" tIns="121900" rIns="121900" bIns="121900" anchor="ctr" anchorCtr="0">
            <a:noAutofit/>
          </a:bodyPr>
          <a:lstStyle/>
          <a:p>
            <a:pPr marL="0" lvl="0" indent="0"/>
            <a:r>
              <a:rPr lang="en-GB" dirty="0">
                <a:latin typeface="Trebuchet MS"/>
                <a:ea typeface="Trebuchet MS"/>
                <a:cs typeface="Trebuchet MS"/>
                <a:sym typeface="Trebuchet MS"/>
              </a:rPr>
              <a:t>Takes into account data from different sources</a:t>
            </a:r>
            <a:endParaRPr sz="1900" dirty="0">
              <a:latin typeface="Trebuchet MS"/>
              <a:ea typeface="Trebuchet MS"/>
              <a:cs typeface="Trebuchet MS"/>
              <a:sym typeface="Trebuchet MS"/>
            </a:endParaRPr>
          </a:p>
        </p:txBody>
      </p:sp>
      <p:sp>
        <p:nvSpPr>
          <p:cNvPr id="635" name="Google Shape;635;gfacf545f29_2_1210"/>
          <p:cNvSpPr txBox="1">
            <a:spLocks noGrp="1"/>
          </p:cNvSpPr>
          <p:nvPr>
            <p:ph type="subTitle" idx="4"/>
          </p:nvPr>
        </p:nvSpPr>
        <p:spPr>
          <a:xfrm>
            <a:off x="1498949" y="3148898"/>
            <a:ext cx="3331200" cy="830956"/>
          </a:xfrm>
          <a:prstGeom prst="rect">
            <a:avLst/>
          </a:prstGeom>
          <a:noFill/>
          <a:ln>
            <a:noFill/>
          </a:ln>
        </p:spPr>
        <p:txBody>
          <a:bodyPr spcFirstLastPara="1" wrap="square" lIns="121900" tIns="121900" rIns="121900" bIns="121900" anchor="ctr" anchorCtr="0">
            <a:spAutoFit/>
          </a:bodyPr>
          <a:lstStyle/>
          <a:p>
            <a:pPr marL="0" lvl="0" indent="0"/>
            <a:r>
              <a:rPr lang="en-GB" dirty="0">
                <a:latin typeface="Trebuchet MS"/>
                <a:ea typeface="Trebuchet MS"/>
                <a:cs typeface="Trebuchet MS"/>
                <a:sym typeface="Trebuchet MS"/>
              </a:rPr>
              <a:t>Significant parameters for customer creditworthiness</a:t>
            </a:r>
            <a:endParaRPr sz="1900" dirty="0">
              <a:latin typeface="Trebuchet MS"/>
              <a:ea typeface="Trebuchet MS"/>
              <a:cs typeface="Trebuchet MS"/>
              <a:sym typeface="Trebuchet MS"/>
            </a:endParaRPr>
          </a:p>
        </p:txBody>
      </p:sp>
      <p:sp>
        <p:nvSpPr>
          <p:cNvPr id="636" name="Google Shape;636;gfacf545f29_2_1210"/>
          <p:cNvSpPr txBox="1">
            <a:spLocks noGrp="1"/>
          </p:cNvSpPr>
          <p:nvPr>
            <p:ph type="subTitle" idx="6"/>
          </p:nvPr>
        </p:nvSpPr>
        <p:spPr>
          <a:xfrm>
            <a:off x="1498886" y="4635161"/>
            <a:ext cx="3331200" cy="1415732"/>
          </a:xfrm>
          <a:prstGeom prst="rect">
            <a:avLst/>
          </a:prstGeom>
          <a:noFill/>
          <a:ln>
            <a:noFill/>
          </a:ln>
        </p:spPr>
        <p:txBody>
          <a:bodyPr spcFirstLastPara="1" wrap="square" lIns="121900" tIns="121900" rIns="121900" bIns="121900" anchor="ctr" anchorCtr="0">
            <a:spAutoFit/>
          </a:bodyPr>
          <a:lstStyle/>
          <a:p>
            <a:pPr marL="0" lvl="0" indent="0"/>
            <a:r>
              <a:rPr lang="en-GB" dirty="0">
                <a:latin typeface="Trebuchet MS"/>
                <a:ea typeface="Trebuchet MS"/>
                <a:cs typeface="Trebuchet MS"/>
                <a:sym typeface="Trebuchet MS"/>
              </a:rPr>
              <a:t>A list of such parameters can be made publicly available and contribute to a policy of transparency</a:t>
            </a:r>
            <a:endParaRPr sz="1900" dirty="0">
              <a:latin typeface="Trebuchet MS"/>
              <a:ea typeface="Trebuchet MS"/>
              <a:cs typeface="Trebuchet MS"/>
              <a:sym typeface="Trebuchet MS"/>
            </a:endParaRPr>
          </a:p>
        </p:txBody>
      </p:sp>
      <p:sp>
        <p:nvSpPr>
          <p:cNvPr id="637" name="Google Shape;637;gfacf545f29_2_1210"/>
          <p:cNvSpPr txBox="1">
            <a:spLocks noGrp="1"/>
          </p:cNvSpPr>
          <p:nvPr>
            <p:ph type="title"/>
          </p:nvPr>
        </p:nvSpPr>
        <p:spPr>
          <a:xfrm>
            <a:off x="950792" y="261717"/>
            <a:ext cx="10290300" cy="7635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3700"/>
              <a:buNone/>
            </a:pPr>
            <a:r>
              <a:rPr lang="en-GB" sz="2200" dirty="0"/>
              <a:t>Final product</a:t>
            </a:r>
            <a:endParaRPr sz="2200" dirty="0"/>
          </a:p>
        </p:txBody>
      </p:sp>
      <p:grpSp>
        <p:nvGrpSpPr>
          <p:cNvPr id="638" name="Google Shape;638;gfacf545f29_2_1210"/>
          <p:cNvGrpSpPr/>
          <p:nvPr/>
        </p:nvGrpSpPr>
        <p:grpSpPr>
          <a:xfrm>
            <a:off x="4950427" y="2892947"/>
            <a:ext cx="2055432" cy="1959516"/>
            <a:chOff x="2952375" y="2196100"/>
            <a:chExt cx="1812550" cy="1732450"/>
          </a:xfrm>
        </p:grpSpPr>
        <p:sp>
          <p:nvSpPr>
            <p:cNvPr id="639" name="Google Shape;639;gfacf545f29_2_1210"/>
            <p:cNvSpPr/>
            <p:nvPr/>
          </p:nvSpPr>
          <p:spPr>
            <a:xfrm>
              <a:off x="3724225" y="3212775"/>
              <a:ext cx="501075" cy="714150"/>
            </a:xfrm>
            <a:custGeom>
              <a:avLst/>
              <a:gdLst/>
              <a:ahLst/>
              <a:cxnLst/>
              <a:rect l="l" t="t" r="r" b="b"/>
              <a:pathLst>
                <a:path w="20043" h="28566" extrusionOk="0">
                  <a:moveTo>
                    <a:pt x="0" y="3407"/>
                  </a:moveTo>
                  <a:lnTo>
                    <a:pt x="2025" y="7160"/>
                  </a:lnTo>
                  <a:lnTo>
                    <a:pt x="4181" y="9393"/>
                  </a:lnTo>
                  <a:lnTo>
                    <a:pt x="4258" y="10625"/>
                  </a:lnTo>
                  <a:lnTo>
                    <a:pt x="10495" y="16631"/>
                  </a:lnTo>
                  <a:lnTo>
                    <a:pt x="12574" y="19480"/>
                  </a:lnTo>
                  <a:lnTo>
                    <a:pt x="12882" y="26795"/>
                  </a:lnTo>
                  <a:lnTo>
                    <a:pt x="18349" y="28566"/>
                  </a:lnTo>
                  <a:lnTo>
                    <a:pt x="18811" y="23946"/>
                  </a:lnTo>
                  <a:lnTo>
                    <a:pt x="17194" y="19018"/>
                  </a:lnTo>
                  <a:lnTo>
                    <a:pt x="14884" y="15168"/>
                  </a:lnTo>
                  <a:lnTo>
                    <a:pt x="15346" y="12088"/>
                  </a:lnTo>
                  <a:lnTo>
                    <a:pt x="20043" y="9008"/>
                  </a:lnTo>
                  <a:lnTo>
                    <a:pt x="17733" y="8469"/>
                  </a:lnTo>
                  <a:lnTo>
                    <a:pt x="15423" y="6313"/>
                  </a:lnTo>
                  <a:lnTo>
                    <a:pt x="15269" y="4773"/>
                  </a:lnTo>
                  <a:lnTo>
                    <a:pt x="15962" y="3156"/>
                  </a:lnTo>
                  <a:lnTo>
                    <a:pt x="17425" y="3926"/>
                  </a:lnTo>
                  <a:lnTo>
                    <a:pt x="17964" y="1077"/>
                  </a:lnTo>
                  <a:lnTo>
                    <a:pt x="16270" y="538"/>
                  </a:lnTo>
                  <a:lnTo>
                    <a:pt x="12882" y="0"/>
                  </a:lnTo>
                  <a:lnTo>
                    <a:pt x="9725" y="1308"/>
                  </a:lnTo>
                  <a:lnTo>
                    <a:pt x="7107" y="1385"/>
                  </a:lnTo>
                  <a:lnTo>
                    <a:pt x="4412" y="1077"/>
                  </a:lnTo>
                  <a:close/>
                </a:path>
              </a:pathLst>
            </a:custGeom>
            <a:solidFill>
              <a:schemeClr val="accent1"/>
            </a:solidFill>
            <a:ln>
              <a:noFill/>
            </a:ln>
          </p:spPr>
        </p:sp>
        <p:sp>
          <p:nvSpPr>
            <p:cNvPr id="640" name="Google Shape;640;gfacf545f29_2_1210"/>
            <p:cNvSpPr/>
            <p:nvPr/>
          </p:nvSpPr>
          <p:spPr>
            <a:xfrm>
              <a:off x="4100175" y="3216600"/>
              <a:ext cx="435025" cy="346500"/>
            </a:xfrm>
            <a:custGeom>
              <a:avLst/>
              <a:gdLst/>
              <a:ahLst/>
              <a:cxnLst/>
              <a:rect l="l" t="t" r="r" b="b"/>
              <a:pathLst>
                <a:path w="17401" h="13860" extrusionOk="0">
                  <a:moveTo>
                    <a:pt x="6930" y="4620"/>
                  </a:moveTo>
                  <a:lnTo>
                    <a:pt x="5621" y="1848"/>
                  </a:lnTo>
                  <a:lnTo>
                    <a:pt x="2541" y="1694"/>
                  </a:lnTo>
                  <a:lnTo>
                    <a:pt x="2156" y="3542"/>
                  </a:lnTo>
                  <a:lnTo>
                    <a:pt x="847" y="3234"/>
                  </a:lnTo>
                  <a:lnTo>
                    <a:pt x="0" y="4928"/>
                  </a:lnTo>
                  <a:lnTo>
                    <a:pt x="1001" y="7238"/>
                  </a:lnTo>
                  <a:lnTo>
                    <a:pt x="4851" y="9471"/>
                  </a:lnTo>
                  <a:lnTo>
                    <a:pt x="4774" y="11935"/>
                  </a:lnTo>
                  <a:lnTo>
                    <a:pt x="5544" y="13860"/>
                  </a:lnTo>
                  <a:lnTo>
                    <a:pt x="6545" y="13706"/>
                  </a:lnTo>
                  <a:lnTo>
                    <a:pt x="6776" y="9933"/>
                  </a:lnTo>
                  <a:lnTo>
                    <a:pt x="9009" y="13244"/>
                  </a:lnTo>
                  <a:lnTo>
                    <a:pt x="10626" y="13475"/>
                  </a:lnTo>
                  <a:lnTo>
                    <a:pt x="11011" y="12166"/>
                  </a:lnTo>
                  <a:lnTo>
                    <a:pt x="9163" y="9471"/>
                  </a:lnTo>
                  <a:lnTo>
                    <a:pt x="13167" y="11858"/>
                  </a:lnTo>
                  <a:lnTo>
                    <a:pt x="14707" y="11088"/>
                  </a:lnTo>
                  <a:lnTo>
                    <a:pt x="14014" y="9163"/>
                  </a:lnTo>
                  <a:lnTo>
                    <a:pt x="12628" y="8316"/>
                  </a:lnTo>
                  <a:lnTo>
                    <a:pt x="15323" y="9317"/>
                  </a:lnTo>
                  <a:lnTo>
                    <a:pt x="16862" y="8624"/>
                  </a:lnTo>
                  <a:lnTo>
                    <a:pt x="14707" y="7007"/>
                  </a:lnTo>
                  <a:lnTo>
                    <a:pt x="16631" y="6006"/>
                  </a:lnTo>
                  <a:lnTo>
                    <a:pt x="17401" y="3388"/>
                  </a:lnTo>
                  <a:lnTo>
                    <a:pt x="15862" y="2310"/>
                  </a:lnTo>
                  <a:lnTo>
                    <a:pt x="14553" y="2772"/>
                  </a:lnTo>
                  <a:lnTo>
                    <a:pt x="13013" y="4235"/>
                  </a:lnTo>
                  <a:lnTo>
                    <a:pt x="13244" y="1848"/>
                  </a:lnTo>
                  <a:lnTo>
                    <a:pt x="11088" y="693"/>
                  </a:lnTo>
                  <a:lnTo>
                    <a:pt x="10395" y="1848"/>
                  </a:lnTo>
                  <a:lnTo>
                    <a:pt x="9317" y="0"/>
                  </a:lnTo>
                  <a:lnTo>
                    <a:pt x="7546" y="1386"/>
                  </a:lnTo>
                  <a:close/>
                </a:path>
              </a:pathLst>
            </a:custGeom>
            <a:solidFill>
              <a:schemeClr val="accent2"/>
            </a:solidFill>
            <a:ln>
              <a:noFill/>
            </a:ln>
          </p:spPr>
        </p:sp>
        <p:sp>
          <p:nvSpPr>
            <p:cNvPr id="641" name="Google Shape;641;gfacf545f29_2_1210"/>
            <p:cNvSpPr/>
            <p:nvPr/>
          </p:nvSpPr>
          <p:spPr>
            <a:xfrm>
              <a:off x="3206600" y="2705425"/>
              <a:ext cx="1104275" cy="641500"/>
            </a:xfrm>
            <a:custGeom>
              <a:avLst/>
              <a:gdLst/>
              <a:ahLst/>
              <a:cxnLst/>
              <a:rect l="l" t="t" r="r" b="b"/>
              <a:pathLst>
                <a:path w="44171" h="25660" extrusionOk="0">
                  <a:moveTo>
                    <a:pt x="25862" y="10487"/>
                  </a:moveTo>
                  <a:cubicBezTo>
                    <a:pt x="25946" y="10571"/>
                    <a:pt x="26030" y="10655"/>
                    <a:pt x="26134" y="10718"/>
                  </a:cubicBezTo>
                  <a:cubicBezTo>
                    <a:pt x="26134" y="10759"/>
                    <a:pt x="26113" y="10801"/>
                    <a:pt x="26092" y="10843"/>
                  </a:cubicBezTo>
                  <a:cubicBezTo>
                    <a:pt x="26009" y="10739"/>
                    <a:pt x="25883" y="10634"/>
                    <a:pt x="25779" y="10529"/>
                  </a:cubicBezTo>
                  <a:cubicBezTo>
                    <a:pt x="25799" y="10529"/>
                    <a:pt x="25820" y="10508"/>
                    <a:pt x="25862" y="10487"/>
                  </a:cubicBezTo>
                  <a:close/>
                  <a:moveTo>
                    <a:pt x="27934" y="16723"/>
                  </a:moveTo>
                  <a:cubicBezTo>
                    <a:pt x="28080" y="16744"/>
                    <a:pt x="28247" y="16765"/>
                    <a:pt x="28415" y="16785"/>
                  </a:cubicBezTo>
                  <a:cubicBezTo>
                    <a:pt x="28436" y="16806"/>
                    <a:pt x="28478" y="16827"/>
                    <a:pt x="28499" y="16827"/>
                  </a:cubicBezTo>
                  <a:cubicBezTo>
                    <a:pt x="28708" y="16911"/>
                    <a:pt x="28854" y="16995"/>
                    <a:pt x="29001" y="17120"/>
                  </a:cubicBezTo>
                  <a:cubicBezTo>
                    <a:pt x="28708" y="17204"/>
                    <a:pt x="28415" y="17267"/>
                    <a:pt x="28122" y="17350"/>
                  </a:cubicBezTo>
                  <a:cubicBezTo>
                    <a:pt x="27996" y="17329"/>
                    <a:pt x="27871" y="17329"/>
                    <a:pt x="27724" y="17309"/>
                  </a:cubicBezTo>
                  <a:cubicBezTo>
                    <a:pt x="27766" y="17099"/>
                    <a:pt x="27808" y="16911"/>
                    <a:pt x="27892" y="16723"/>
                  </a:cubicBezTo>
                  <a:close/>
                  <a:moveTo>
                    <a:pt x="18246" y="20322"/>
                  </a:moveTo>
                  <a:cubicBezTo>
                    <a:pt x="18455" y="20426"/>
                    <a:pt x="18664" y="20510"/>
                    <a:pt x="18874" y="20552"/>
                  </a:cubicBezTo>
                  <a:cubicBezTo>
                    <a:pt x="18811" y="20594"/>
                    <a:pt x="18748" y="20656"/>
                    <a:pt x="18664" y="20698"/>
                  </a:cubicBezTo>
                  <a:cubicBezTo>
                    <a:pt x="18602" y="20614"/>
                    <a:pt x="18518" y="20552"/>
                    <a:pt x="18413" y="20489"/>
                  </a:cubicBezTo>
                  <a:cubicBezTo>
                    <a:pt x="18372" y="20447"/>
                    <a:pt x="18309" y="20426"/>
                    <a:pt x="18246" y="20405"/>
                  </a:cubicBezTo>
                  <a:cubicBezTo>
                    <a:pt x="18246" y="20363"/>
                    <a:pt x="18246" y="20342"/>
                    <a:pt x="18246" y="20322"/>
                  </a:cubicBezTo>
                  <a:close/>
                  <a:moveTo>
                    <a:pt x="32335" y="0"/>
                  </a:moveTo>
                  <a:cubicBezTo>
                    <a:pt x="32091" y="0"/>
                    <a:pt x="31844" y="9"/>
                    <a:pt x="31595" y="26"/>
                  </a:cubicBezTo>
                  <a:cubicBezTo>
                    <a:pt x="29942" y="151"/>
                    <a:pt x="27829" y="402"/>
                    <a:pt x="26302" y="1302"/>
                  </a:cubicBezTo>
                  <a:cubicBezTo>
                    <a:pt x="25297" y="1407"/>
                    <a:pt x="24293" y="1574"/>
                    <a:pt x="23289" y="1783"/>
                  </a:cubicBezTo>
                  <a:cubicBezTo>
                    <a:pt x="21385" y="2181"/>
                    <a:pt x="19376" y="2348"/>
                    <a:pt x="17493" y="2871"/>
                  </a:cubicBezTo>
                  <a:cubicBezTo>
                    <a:pt x="14773" y="3645"/>
                    <a:pt x="11488" y="5989"/>
                    <a:pt x="11425" y="9065"/>
                  </a:cubicBezTo>
                  <a:cubicBezTo>
                    <a:pt x="11341" y="9441"/>
                    <a:pt x="11299" y="9797"/>
                    <a:pt x="11278" y="10174"/>
                  </a:cubicBezTo>
                  <a:cubicBezTo>
                    <a:pt x="11027" y="10362"/>
                    <a:pt x="10902" y="10655"/>
                    <a:pt x="10944" y="11073"/>
                  </a:cubicBezTo>
                  <a:cubicBezTo>
                    <a:pt x="11153" y="12454"/>
                    <a:pt x="11760" y="13731"/>
                    <a:pt x="12513" y="14881"/>
                  </a:cubicBezTo>
                  <a:cubicBezTo>
                    <a:pt x="12659" y="15112"/>
                    <a:pt x="12806" y="15342"/>
                    <a:pt x="12994" y="15551"/>
                  </a:cubicBezTo>
                  <a:cubicBezTo>
                    <a:pt x="13182" y="15760"/>
                    <a:pt x="13392" y="15886"/>
                    <a:pt x="13622" y="15948"/>
                  </a:cubicBezTo>
                  <a:cubicBezTo>
                    <a:pt x="13350" y="16765"/>
                    <a:pt x="13120" y="17622"/>
                    <a:pt x="12869" y="18459"/>
                  </a:cubicBezTo>
                  <a:cubicBezTo>
                    <a:pt x="12638" y="18501"/>
                    <a:pt x="12450" y="18669"/>
                    <a:pt x="12387" y="18941"/>
                  </a:cubicBezTo>
                  <a:cubicBezTo>
                    <a:pt x="12325" y="19171"/>
                    <a:pt x="12262" y="19401"/>
                    <a:pt x="12220" y="19610"/>
                  </a:cubicBezTo>
                  <a:cubicBezTo>
                    <a:pt x="11948" y="20531"/>
                    <a:pt x="11571" y="21389"/>
                    <a:pt x="11153" y="22246"/>
                  </a:cubicBezTo>
                  <a:cubicBezTo>
                    <a:pt x="11132" y="22288"/>
                    <a:pt x="11111" y="22309"/>
                    <a:pt x="11111" y="22351"/>
                  </a:cubicBezTo>
                  <a:cubicBezTo>
                    <a:pt x="11069" y="22372"/>
                    <a:pt x="11027" y="22372"/>
                    <a:pt x="10986" y="22414"/>
                  </a:cubicBezTo>
                  <a:cubicBezTo>
                    <a:pt x="10797" y="22498"/>
                    <a:pt x="10693" y="22623"/>
                    <a:pt x="10630" y="22791"/>
                  </a:cubicBezTo>
                  <a:cubicBezTo>
                    <a:pt x="10400" y="23063"/>
                    <a:pt x="10149" y="23314"/>
                    <a:pt x="9877" y="23523"/>
                  </a:cubicBezTo>
                  <a:cubicBezTo>
                    <a:pt x="9804" y="23486"/>
                    <a:pt x="9724" y="23464"/>
                    <a:pt x="9632" y="23464"/>
                  </a:cubicBezTo>
                  <a:cubicBezTo>
                    <a:pt x="9567" y="23464"/>
                    <a:pt x="9495" y="23476"/>
                    <a:pt x="9416" y="23502"/>
                  </a:cubicBezTo>
                  <a:cubicBezTo>
                    <a:pt x="8977" y="23627"/>
                    <a:pt x="8579" y="23753"/>
                    <a:pt x="8161" y="23983"/>
                  </a:cubicBezTo>
                  <a:cubicBezTo>
                    <a:pt x="8098" y="24025"/>
                    <a:pt x="8035" y="24067"/>
                    <a:pt x="7993" y="24130"/>
                  </a:cubicBezTo>
                  <a:cubicBezTo>
                    <a:pt x="7931" y="24151"/>
                    <a:pt x="7847" y="24171"/>
                    <a:pt x="7763" y="24192"/>
                  </a:cubicBezTo>
                  <a:cubicBezTo>
                    <a:pt x="7701" y="24192"/>
                    <a:pt x="7638" y="24171"/>
                    <a:pt x="7596" y="24171"/>
                  </a:cubicBezTo>
                  <a:lnTo>
                    <a:pt x="6445" y="24171"/>
                  </a:lnTo>
                  <a:cubicBezTo>
                    <a:pt x="6194" y="24171"/>
                    <a:pt x="6048" y="24297"/>
                    <a:pt x="5985" y="24485"/>
                  </a:cubicBezTo>
                  <a:cubicBezTo>
                    <a:pt x="5922" y="24485"/>
                    <a:pt x="5859" y="24506"/>
                    <a:pt x="5796" y="24506"/>
                  </a:cubicBezTo>
                  <a:cubicBezTo>
                    <a:pt x="5776" y="24339"/>
                    <a:pt x="5671" y="24171"/>
                    <a:pt x="5462" y="24088"/>
                  </a:cubicBezTo>
                  <a:cubicBezTo>
                    <a:pt x="5273" y="24025"/>
                    <a:pt x="5064" y="23941"/>
                    <a:pt x="4876" y="23879"/>
                  </a:cubicBezTo>
                  <a:cubicBezTo>
                    <a:pt x="4813" y="23795"/>
                    <a:pt x="4729" y="23711"/>
                    <a:pt x="4625" y="23669"/>
                  </a:cubicBezTo>
                  <a:cubicBezTo>
                    <a:pt x="4332" y="23544"/>
                    <a:pt x="4081" y="23502"/>
                    <a:pt x="3788" y="23481"/>
                  </a:cubicBezTo>
                  <a:cubicBezTo>
                    <a:pt x="3788" y="23481"/>
                    <a:pt x="3683" y="23481"/>
                    <a:pt x="3620" y="23460"/>
                  </a:cubicBezTo>
                  <a:cubicBezTo>
                    <a:pt x="3579" y="23460"/>
                    <a:pt x="3537" y="23481"/>
                    <a:pt x="3495" y="23481"/>
                  </a:cubicBezTo>
                  <a:cubicBezTo>
                    <a:pt x="3411" y="23502"/>
                    <a:pt x="3327" y="23523"/>
                    <a:pt x="3265" y="23586"/>
                  </a:cubicBezTo>
                  <a:cubicBezTo>
                    <a:pt x="3265" y="23565"/>
                    <a:pt x="3265" y="23565"/>
                    <a:pt x="3265" y="23544"/>
                  </a:cubicBezTo>
                  <a:cubicBezTo>
                    <a:pt x="3286" y="23502"/>
                    <a:pt x="3286" y="23439"/>
                    <a:pt x="3286" y="23397"/>
                  </a:cubicBezTo>
                  <a:cubicBezTo>
                    <a:pt x="3307" y="23167"/>
                    <a:pt x="3160" y="23000"/>
                    <a:pt x="2909" y="23000"/>
                  </a:cubicBezTo>
                  <a:cubicBezTo>
                    <a:pt x="2868" y="22998"/>
                    <a:pt x="2827" y="22997"/>
                    <a:pt x="2787" y="22997"/>
                  </a:cubicBezTo>
                  <a:cubicBezTo>
                    <a:pt x="2439" y="22997"/>
                    <a:pt x="2126" y="23075"/>
                    <a:pt x="1863" y="23188"/>
                  </a:cubicBezTo>
                  <a:cubicBezTo>
                    <a:pt x="1800" y="23167"/>
                    <a:pt x="1716" y="23146"/>
                    <a:pt x="1612" y="23146"/>
                  </a:cubicBezTo>
                  <a:cubicBezTo>
                    <a:pt x="1172" y="23167"/>
                    <a:pt x="817" y="23251"/>
                    <a:pt x="461" y="23502"/>
                  </a:cubicBezTo>
                  <a:cubicBezTo>
                    <a:pt x="1" y="23837"/>
                    <a:pt x="126" y="24569"/>
                    <a:pt x="691" y="24674"/>
                  </a:cubicBezTo>
                  <a:cubicBezTo>
                    <a:pt x="754" y="24695"/>
                    <a:pt x="817" y="24695"/>
                    <a:pt x="879" y="24715"/>
                  </a:cubicBezTo>
                  <a:cubicBezTo>
                    <a:pt x="879" y="24778"/>
                    <a:pt x="858" y="24862"/>
                    <a:pt x="858" y="24925"/>
                  </a:cubicBezTo>
                  <a:cubicBezTo>
                    <a:pt x="858" y="25224"/>
                    <a:pt x="1147" y="25404"/>
                    <a:pt x="1417" y="25404"/>
                  </a:cubicBezTo>
                  <a:cubicBezTo>
                    <a:pt x="1600" y="25404"/>
                    <a:pt x="1774" y="25320"/>
                    <a:pt x="1842" y="25134"/>
                  </a:cubicBezTo>
                  <a:cubicBezTo>
                    <a:pt x="1863" y="25092"/>
                    <a:pt x="1863" y="25071"/>
                    <a:pt x="1884" y="25029"/>
                  </a:cubicBezTo>
                  <a:cubicBezTo>
                    <a:pt x="1967" y="25050"/>
                    <a:pt x="2051" y="25071"/>
                    <a:pt x="2156" y="25071"/>
                  </a:cubicBezTo>
                  <a:cubicBezTo>
                    <a:pt x="2177" y="25092"/>
                    <a:pt x="2198" y="25092"/>
                    <a:pt x="2219" y="25113"/>
                  </a:cubicBezTo>
                  <a:cubicBezTo>
                    <a:pt x="2281" y="25239"/>
                    <a:pt x="2407" y="25364"/>
                    <a:pt x="2553" y="25406"/>
                  </a:cubicBezTo>
                  <a:cubicBezTo>
                    <a:pt x="3076" y="25532"/>
                    <a:pt x="3579" y="25532"/>
                    <a:pt x="4123" y="25532"/>
                  </a:cubicBezTo>
                  <a:lnTo>
                    <a:pt x="4206" y="25532"/>
                  </a:lnTo>
                  <a:cubicBezTo>
                    <a:pt x="4554" y="25625"/>
                    <a:pt x="4889" y="25660"/>
                    <a:pt x="5218" y="25660"/>
                  </a:cubicBezTo>
                  <a:cubicBezTo>
                    <a:pt x="5700" y="25660"/>
                    <a:pt x="6170" y="25585"/>
                    <a:pt x="6654" y="25511"/>
                  </a:cubicBezTo>
                  <a:cubicBezTo>
                    <a:pt x="6801" y="25532"/>
                    <a:pt x="6947" y="25573"/>
                    <a:pt x="7094" y="25615"/>
                  </a:cubicBezTo>
                  <a:cubicBezTo>
                    <a:pt x="7128" y="25621"/>
                    <a:pt x="7161" y="25624"/>
                    <a:pt x="7194" y="25624"/>
                  </a:cubicBezTo>
                  <a:cubicBezTo>
                    <a:pt x="7379" y="25624"/>
                    <a:pt x="7531" y="25527"/>
                    <a:pt x="7638" y="25385"/>
                  </a:cubicBezTo>
                  <a:cubicBezTo>
                    <a:pt x="8014" y="25322"/>
                    <a:pt x="8349" y="25218"/>
                    <a:pt x="8705" y="25071"/>
                  </a:cubicBezTo>
                  <a:cubicBezTo>
                    <a:pt x="8738" y="25072"/>
                    <a:pt x="8771" y="25073"/>
                    <a:pt x="8804" y="25073"/>
                  </a:cubicBezTo>
                  <a:cubicBezTo>
                    <a:pt x="9908" y="25073"/>
                    <a:pt x="10778" y="24398"/>
                    <a:pt x="11530" y="23586"/>
                  </a:cubicBezTo>
                  <a:cubicBezTo>
                    <a:pt x="12074" y="23439"/>
                    <a:pt x="12555" y="23188"/>
                    <a:pt x="12973" y="22832"/>
                  </a:cubicBezTo>
                  <a:cubicBezTo>
                    <a:pt x="12973" y="22832"/>
                    <a:pt x="12994" y="22853"/>
                    <a:pt x="12994" y="22853"/>
                  </a:cubicBezTo>
                  <a:cubicBezTo>
                    <a:pt x="13475" y="23042"/>
                    <a:pt x="13957" y="23042"/>
                    <a:pt x="14480" y="23042"/>
                  </a:cubicBezTo>
                  <a:cubicBezTo>
                    <a:pt x="14794" y="23042"/>
                    <a:pt x="14961" y="22644"/>
                    <a:pt x="14794" y="22393"/>
                  </a:cubicBezTo>
                  <a:cubicBezTo>
                    <a:pt x="14773" y="22372"/>
                    <a:pt x="14773" y="22351"/>
                    <a:pt x="14752" y="22330"/>
                  </a:cubicBezTo>
                  <a:cubicBezTo>
                    <a:pt x="14815" y="22226"/>
                    <a:pt x="14815" y="22079"/>
                    <a:pt x="14731" y="21974"/>
                  </a:cubicBezTo>
                  <a:cubicBezTo>
                    <a:pt x="14752" y="21807"/>
                    <a:pt x="14668" y="21619"/>
                    <a:pt x="14543" y="21472"/>
                  </a:cubicBezTo>
                  <a:cubicBezTo>
                    <a:pt x="14522" y="21326"/>
                    <a:pt x="14501" y="21158"/>
                    <a:pt x="14480" y="20991"/>
                  </a:cubicBezTo>
                  <a:cubicBezTo>
                    <a:pt x="14689" y="20949"/>
                    <a:pt x="14856" y="20782"/>
                    <a:pt x="14856" y="20510"/>
                  </a:cubicBezTo>
                  <a:cubicBezTo>
                    <a:pt x="14940" y="19924"/>
                    <a:pt x="14982" y="19359"/>
                    <a:pt x="15045" y="18815"/>
                  </a:cubicBezTo>
                  <a:cubicBezTo>
                    <a:pt x="15066" y="18815"/>
                    <a:pt x="15087" y="18794"/>
                    <a:pt x="15107" y="18794"/>
                  </a:cubicBezTo>
                  <a:cubicBezTo>
                    <a:pt x="15128" y="18920"/>
                    <a:pt x="15149" y="19045"/>
                    <a:pt x="15191" y="19171"/>
                  </a:cubicBezTo>
                  <a:cubicBezTo>
                    <a:pt x="15149" y="19296"/>
                    <a:pt x="15107" y="19443"/>
                    <a:pt x="15087" y="19589"/>
                  </a:cubicBezTo>
                  <a:cubicBezTo>
                    <a:pt x="14961" y="19882"/>
                    <a:pt x="14940" y="20217"/>
                    <a:pt x="15066" y="20489"/>
                  </a:cubicBezTo>
                  <a:cubicBezTo>
                    <a:pt x="15149" y="20719"/>
                    <a:pt x="15254" y="20928"/>
                    <a:pt x="15359" y="21138"/>
                  </a:cubicBezTo>
                  <a:cubicBezTo>
                    <a:pt x="15212" y="21493"/>
                    <a:pt x="15212" y="21933"/>
                    <a:pt x="15442" y="22309"/>
                  </a:cubicBezTo>
                  <a:cubicBezTo>
                    <a:pt x="15965" y="23188"/>
                    <a:pt x="16928" y="24192"/>
                    <a:pt x="17995" y="24234"/>
                  </a:cubicBezTo>
                  <a:cubicBezTo>
                    <a:pt x="18120" y="24234"/>
                    <a:pt x="18225" y="24234"/>
                    <a:pt x="18351" y="24213"/>
                  </a:cubicBezTo>
                  <a:cubicBezTo>
                    <a:pt x="18449" y="24219"/>
                    <a:pt x="18547" y="24222"/>
                    <a:pt x="18644" y="24222"/>
                  </a:cubicBezTo>
                  <a:cubicBezTo>
                    <a:pt x="19248" y="24222"/>
                    <a:pt x="19827" y="24107"/>
                    <a:pt x="20422" y="23837"/>
                  </a:cubicBezTo>
                  <a:cubicBezTo>
                    <a:pt x="20820" y="23648"/>
                    <a:pt x="21050" y="23355"/>
                    <a:pt x="21154" y="23042"/>
                  </a:cubicBezTo>
                  <a:cubicBezTo>
                    <a:pt x="21845" y="22623"/>
                    <a:pt x="22514" y="22184"/>
                    <a:pt x="23226" y="21807"/>
                  </a:cubicBezTo>
                  <a:cubicBezTo>
                    <a:pt x="24251" y="21661"/>
                    <a:pt x="25214" y="21326"/>
                    <a:pt x="26197" y="21054"/>
                  </a:cubicBezTo>
                  <a:cubicBezTo>
                    <a:pt x="26239" y="21075"/>
                    <a:pt x="26260" y="21096"/>
                    <a:pt x="26281" y="21096"/>
                  </a:cubicBezTo>
                  <a:cubicBezTo>
                    <a:pt x="26699" y="21305"/>
                    <a:pt x="27139" y="21410"/>
                    <a:pt x="27578" y="21451"/>
                  </a:cubicBezTo>
                  <a:cubicBezTo>
                    <a:pt x="28006" y="21614"/>
                    <a:pt x="28462" y="21692"/>
                    <a:pt x="28920" y="21692"/>
                  </a:cubicBezTo>
                  <a:cubicBezTo>
                    <a:pt x="30052" y="21692"/>
                    <a:pt x="31197" y="21218"/>
                    <a:pt x="31972" y="20384"/>
                  </a:cubicBezTo>
                  <a:cubicBezTo>
                    <a:pt x="32125" y="20446"/>
                    <a:pt x="32278" y="20484"/>
                    <a:pt x="32423" y="20484"/>
                  </a:cubicBezTo>
                  <a:cubicBezTo>
                    <a:pt x="32476" y="20484"/>
                    <a:pt x="32528" y="20479"/>
                    <a:pt x="32579" y="20468"/>
                  </a:cubicBezTo>
                  <a:cubicBezTo>
                    <a:pt x="32830" y="20426"/>
                    <a:pt x="33039" y="20384"/>
                    <a:pt x="33290" y="20259"/>
                  </a:cubicBezTo>
                  <a:cubicBezTo>
                    <a:pt x="33374" y="20217"/>
                    <a:pt x="33437" y="20154"/>
                    <a:pt x="33520" y="20112"/>
                  </a:cubicBezTo>
                  <a:lnTo>
                    <a:pt x="33541" y="20112"/>
                  </a:lnTo>
                  <a:cubicBezTo>
                    <a:pt x="33571" y="20114"/>
                    <a:pt x="33601" y="20115"/>
                    <a:pt x="33630" y="20115"/>
                  </a:cubicBezTo>
                  <a:cubicBezTo>
                    <a:pt x="33889" y="20115"/>
                    <a:pt x="34130" y="20035"/>
                    <a:pt x="34336" y="19903"/>
                  </a:cubicBezTo>
                  <a:cubicBezTo>
                    <a:pt x="34570" y="20399"/>
                    <a:pt x="35068" y="20641"/>
                    <a:pt x="35547" y="20641"/>
                  </a:cubicBezTo>
                  <a:cubicBezTo>
                    <a:pt x="35796" y="20641"/>
                    <a:pt x="36040" y="20576"/>
                    <a:pt x="36240" y="20447"/>
                  </a:cubicBezTo>
                  <a:cubicBezTo>
                    <a:pt x="36505" y="20579"/>
                    <a:pt x="36791" y="20656"/>
                    <a:pt x="37074" y="20656"/>
                  </a:cubicBezTo>
                  <a:cubicBezTo>
                    <a:pt x="37416" y="20656"/>
                    <a:pt x="37753" y="20543"/>
                    <a:pt x="38040" y="20280"/>
                  </a:cubicBezTo>
                  <a:lnTo>
                    <a:pt x="38061" y="20280"/>
                  </a:lnTo>
                  <a:cubicBezTo>
                    <a:pt x="38210" y="20381"/>
                    <a:pt x="38386" y="20427"/>
                    <a:pt x="38566" y="20427"/>
                  </a:cubicBezTo>
                  <a:cubicBezTo>
                    <a:pt x="39015" y="20427"/>
                    <a:pt x="39493" y="20145"/>
                    <a:pt x="39672" y="19757"/>
                  </a:cubicBezTo>
                  <a:cubicBezTo>
                    <a:pt x="39944" y="19108"/>
                    <a:pt x="40174" y="18438"/>
                    <a:pt x="40634" y="17915"/>
                  </a:cubicBezTo>
                  <a:cubicBezTo>
                    <a:pt x="40718" y="17873"/>
                    <a:pt x="40823" y="17811"/>
                    <a:pt x="40906" y="17727"/>
                  </a:cubicBezTo>
                  <a:cubicBezTo>
                    <a:pt x="40969" y="17664"/>
                    <a:pt x="41032" y="17601"/>
                    <a:pt x="41095" y="17539"/>
                  </a:cubicBezTo>
                  <a:cubicBezTo>
                    <a:pt x="41178" y="17455"/>
                    <a:pt x="41241" y="17392"/>
                    <a:pt x="41325" y="17309"/>
                  </a:cubicBezTo>
                  <a:cubicBezTo>
                    <a:pt x="41597" y="17037"/>
                    <a:pt x="41680" y="16744"/>
                    <a:pt x="41660" y="16451"/>
                  </a:cubicBezTo>
                  <a:cubicBezTo>
                    <a:pt x="41680" y="16367"/>
                    <a:pt x="41701" y="16262"/>
                    <a:pt x="41722" y="16179"/>
                  </a:cubicBezTo>
                  <a:cubicBezTo>
                    <a:pt x="41743" y="16095"/>
                    <a:pt x="41743" y="16011"/>
                    <a:pt x="41743" y="15928"/>
                  </a:cubicBezTo>
                  <a:cubicBezTo>
                    <a:pt x="41806" y="15907"/>
                    <a:pt x="41869" y="15886"/>
                    <a:pt x="41932" y="15865"/>
                  </a:cubicBezTo>
                  <a:cubicBezTo>
                    <a:pt x="43313" y="15216"/>
                    <a:pt x="43061" y="13584"/>
                    <a:pt x="43020" y="12329"/>
                  </a:cubicBezTo>
                  <a:cubicBezTo>
                    <a:pt x="43020" y="12308"/>
                    <a:pt x="43020" y="12308"/>
                    <a:pt x="43020" y="12308"/>
                  </a:cubicBezTo>
                  <a:cubicBezTo>
                    <a:pt x="43040" y="12224"/>
                    <a:pt x="43040" y="12140"/>
                    <a:pt x="43040" y="12036"/>
                  </a:cubicBezTo>
                  <a:cubicBezTo>
                    <a:pt x="43040" y="11764"/>
                    <a:pt x="42978" y="11534"/>
                    <a:pt x="42894" y="11324"/>
                  </a:cubicBezTo>
                  <a:cubicBezTo>
                    <a:pt x="42894" y="11262"/>
                    <a:pt x="42894" y="11199"/>
                    <a:pt x="42894" y="11136"/>
                  </a:cubicBezTo>
                  <a:cubicBezTo>
                    <a:pt x="43020" y="11011"/>
                    <a:pt x="43103" y="10864"/>
                    <a:pt x="43145" y="10676"/>
                  </a:cubicBezTo>
                  <a:cubicBezTo>
                    <a:pt x="43501" y="10571"/>
                    <a:pt x="43794" y="10320"/>
                    <a:pt x="43877" y="9902"/>
                  </a:cubicBezTo>
                  <a:cubicBezTo>
                    <a:pt x="44045" y="8981"/>
                    <a:pt x="44170" y="8081"/>
                    <a:pt x="43668" y="7265"/>
                  </a:cubicBezTo>
                  <a:cubicBezTo>
                    <a:pt x="43564" y="7098"/>
                    <a:pt x="43438" y="6930"/>
                    <a:pt x="43333" y="6784"/>
                  </a:cubicBezTo>
                  <a:cubicBezTo>
                    <a:pt x="43396" y="6533"/>
                    <a:pt x="43375" y="6282"/>
                    <a:pt x="43229" y="6031"/>
                  </a:cubicBezTo>
                  <a:cubicBezTo>
                    <a:pt x="42015" y="4064"/>
                    <a:pt x="40320" y="2746"/>
                    <a:pt x="38270" y="1867"/>
                  </a:cubicBezTo>
                  <a:cubicBezTo>
                    <a:pt x="38165" y="1637"/>
                    <a:pt x="37998" y="1427"/>
                    <a:pt x="37684" y="1281"/>
                  </a:cubicBezTo>
                  <a:cubicBezTo>
                    <a:pt x="35963" y="485"/>
                    <a:pt x="34209" y="0"/>
                    <a:pt x="32335"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42" name="Google Shape;642;gfacf545f29_2_1210"/>
            <p:cNvSpPr/>
            <p:nvPr/>
          </p:nvSpPr>
          <p:spPr>
            <a:xfrm>
              <a:off x="3264725" y="2712275"/>
              <a:ext cx="1043350" cy="762275"/>
            </a:xfrm>
            <a:custGeom>
              <a:avLst/>
              <a:gdLst/>
              <a:ahLst/>
              <a:cxnLst/>
              <a:rect l="l" t="t" r="r" b="b"/>
              <a:pathLst>
                <a:path w="41734" h="30491" extrusionOk="0">
                  <a:moveTo>
                    <a:pt x="9856" y="6006"/>
                  </a:moveTo>
                  <a:lnTo>
                    <a:pt x="9163" y="21020"/>
                  </a:lnTo>
                  <a:lnTo>
                    <a:pt x="6930" y="23407"/>
                  </a:lnTo>
                  <a:lnTo>
                    <a:pt x="5082" y="24023"/>
                  </a:lnTo>
                  <a:lnTo>
                    <a:pt x="385" y="22791"/>
                  </a:lnTo>
                  <a:lnTo>
                    <a:pt x="0" y="24562"/>
                  </a:lnTo>
                  <a:lnTo>
                    <a:pt x="6776" y="25178"/>
                  </a:lnTo>
                  <a:lnTo>
                    <a:pt x="8778" y="27950"/>
                  </a:lnTo>
                  <a:lnTo>
                    <a:pt x="11473" y="28643"/>
                  </a:lnTo>
                  <a:lnTo>
                    <a:pt x="12782" y="28258"/>
                  </a:lnTo>
                  <a:lnTo>
                    <a:pt x="14322" y="29875"/>
                  </a:lnTo>
                  <a:lnTo>
                    <a:pt x="17710" y="30491"/>
                  </a:lnTo>
                  <a:lnTo>
                    <a:pt x="20944" y="27873"/>
                  </a:lnTo>
                  <a:lnTo>
                    <a:pt x="18788" y="24639"/>
                  </a:lnTo>
                  <a:lnTo>
                    <a:pt x="18480" y="23561"/>
                  </a:lnTo>
                  <a:lnTo>
                    <a:pt x="22715" y="21020"/>
                  </a:lnTo>
                  <a:lnTo>
                    <a:pt x="27643" y="21713"/>
                  </a:lnTo>
                  <a:lnTo>
                    <a:pt x="31185" y="19866"/>
                  </a:lnTo>
                  <a:lnTo>
                    <a:pt x="35805" y="20712"/>
                  </a:lnTo>
                  <a:lnTo>
                    <a:pt x="36652" y="19558"/>
                  </a:lnTo>
                  <a:lnTo>
                    <a:pt x="38500" y="17633"/>
                  </a:lnTo>
                  <a:lnTo>
                    <a:pt x="40348" y="16478"/>
                  </a:lnTo>
                  <a:lnTo>
                    <a:pt x="39886" y="13552"/>
                  </a:lnTo>
                  <a:lnTo>
                    <a:pt x="41734" y="9240"/>
                  </a:lnTo>
                  <a:lnTo>
                    <a:pt x="40656" y="6006"/>
                  </a:lnTo>
                  <a:lnTo>
                    <a:pt x="28721" y="0"/>
                  </a:lnTo>
                  <a:lnTo>
                    <a:pt x="23254" y="462"/>
                  </a:lnTo>
                  <a:lnTo>
                    <a:pt x="11319" y="4697"/>
                  </a:lnTo>
                  <a:close/>
                </a:path>
              </a:pathLst>
            </a:custGeom>
            <a:solidFill>
              <a:schemeClr val="accent6"/>
            </a:solidFill>
            <a:ln>
              <a:noFill/>
            </a:ln>
          </p:spPr>
        </p:sp>
        <p:sp>
          <p:nvSpPr>
            <p:cNvPr id="643" name="Google Shape;643;gfacf545f29_2_1210"/>
            <p:cNvSpPr/>
            <p:nvPr/>
          </p:nvSpPr>
          <p:spPr>
            <a:xfrm>
              <a:off x="4040500" y="2550575"/>
              <a:ext cx="718000" cy="719925"/>
            </a:xfrm>
            <a:custGeom>
              <a:avLst/>
              <a:gdLst/>
              <a:ahLst/>
              <a:cxnLst/>
              <a:rect l="l" t="t" r="r" b="b"/>
              <a:pathLst>
                <a:path w="28720" h="28797" extrusionOk="0">
                  <a:moveTo>
                    <a:pt x="0" y="6237"/>
                  </a:moveTo>
                  <a:lnTo>
                    <a:pt x="6083" y="8239"/>
                  </a:lnTo>
                  <a:lnTo>
                    <a:pt x="10164" y="12320"/>
                  </a:lnTo>
                  <a:lnTo>
                    <a:pt x="11011" y="14784"/>
                  </a:lnTo>
                  <a:lnTo>
                    <a:pt x="10395" y="17248"/>
                  </a:lnTo>
                  <a:lnTo>
                    <a:pt x="9317" y="21175"/>
                  </a:lnTo>
                  <a:lnTo>
                    <a:pt x="9163" y="22561"/>
                  </a:lnTo>
                  <a:lnTo>
                    <a:pt x="7931" y="24178"/>
                  </a:lnTo>
                  <a:lnTo>
                    <a:pt x="6083" y="25179"/>
                  </a:lnTo>
                  <a:lnTo>
                    <a:pt x="5390" y="26488"/>
                  </a:lnTo>
                  <a:lnTo>
                    <a:pt x="4158" y="27334"/>
                  </a:lnTo>
                  <a:lnTo>
                    <a:pt x="6314" y="28720"/>
                  </a:lnTo>
                  <a:lnTo>
                    <a:pt x="8778" y="28566"/>
                  </a:lnTo>
                  <a:lnTo>
                    <a:pt x="11935" y="26103"/>
                  </a:lnTo>
                  <a:lnTo>
                    <a:pt x="12859" y="24794"/>
                  </a:lnTo>
                  <a:lnTo>
                    <a:pt x="12782" y="26718"/>
                  </a:lnTo>
                  <a:lnTo>
                    <a:pt x="15631" y="28797"/>
                  </a:lnTo>
                  <a:lnTo>
                    <a:pt x="19634" y="28566"/>
                  </a:lnTo>
                  <a:lnTo>
                    <a:pt x="21713" y="26718"/>
                  </a:lnTo>
                  <a:lnTo>
                    <a:pt x="24947" y="27257"/>
                  </a:lnTo>
                  <a:lnTo>
                    <a:pt x="27642" y="25333"/>
                  </a:lnTo>
                  <a:lnTo>
                    <a:pt x="28720" y="22099"/>
                  </a:lnTo>
                  <a:lnTo>
                    <a:pt x="27334" y="19635"/>
                  </a:lnTo>
                  <a:lnTo>
                    <a:pt x="24947" y="17633"/>
                  </a:lnTo>
                  <a:lnTo>
                    <a:pt x="26795" y="14014"/>
                  </a:lnTo>
                  <a:lnTo>
                    <a:pt x="26102" y="10857"/>
                  </a:lnTo>
                  <a:lnTo>
                    <a:pt x="24023" y="8932"/>
                  </a:lnTo>
                  <a:lnTo>
                    <a:pt x="23946" y="5313"/>
                  </a:lnTo>
                  <a:lnTo>
                    <a:pt x="21559" y="2464"/>
                  </a:lnTo>
                  <a:lnTo>
                    <a:pt x="16940" y="0"/>
                  </a:lnTo>
                  <a:lnTo>
                    <a:pt x="15092" y="462"/>
                  </a:lnTo>
                  <a:lnTo>
                    <a:pt x="14861" y="3927"/>
                  </a:lnTo>
                  <a:lnTo>
                    <a:pt x="12397" y="5929"/>
                  </a:lnTo>
                  <a:lnTo>
                    <a:pt x="8624" y="7007"/>
                  </a:lnTo>
                  <a:lnTo>
                    <a:pt x="5698" y="5698"/>
                  </a:lnTo>
                  <a:lnTo>
                    <a:pt x="5467" y="4697"/>
                  </a:lnTo>
                  <a:lnTo>
                    <a:pt x="693" y="5621"/>
                  </a:lnTo>
                  <a:close/>
                </a:path>
              </a:pathLst>
            </a:custGeom>
            <a:solidFill>
              <a:schemeClr val="accent5"/>
            </a:solidFill>
            <a:ln>
              <a:noFill/>
            </a:ln>
          </p:spPr>
        </p:sp>
        <p:sp>
          <p:nvSpPr>
            <p:cNvPr id="644" name="Google Shape;644;gfacf545f29_2_1210"/>
            <p:cNvSpPr/>
            <p:nvPr/>
          </p:nvSpPr>
          <p:spPr>
            <a:xfrm>
              <a:off x="3472625" y="2240650"/>
              <a:ext cx="943250" cy="644875"/>
            </a:xfrm>
            <a:custGeom>
              <a:avLst/>
              <a:gdLst/>
              <a:ahLst/>
              <a:cxnLst/>
              <a:rect l="l" t="t" r="r" b="b"/>
              <a:pathLst>
                <a:path w="37730" h="25795" extrusionOk="0">
                  <a:moveTo>
                    <a:pt x="13860" y="924"/>
                  </a:moveTo>
                  <a:lnTo>
                    <a:pt x="17094" y="0"/>
                  </a:lnTo>
                  <a:lnTo>
                    <a:pt x="25256" y="2002"/>
                  </a:lnTo>
                  <a:lnTo>
                    <a:pt x="27797" y="3619"/>
                  </a:lnTo>
                  <a:lnTo>
                    <a:pt x="28721" y="6545"/>
                  </a:lnTo>
                  <a:lnTo>
                    <a:pt x="31878" y="6237"/>
                  </a:lnTo>
                  <a:lnTo>
                    <a:pt x="35959" y="8778"/>
                  </a:lnTo>
                  <a:lnTo>
                    <a:pt x="37730" y="12705"/>
                  </a:lnTo>
                  <a:lnTo>
                    <a:pt x="37499" y="16324"/>
                  </a:lnTo>
                  <a:lnTo>
                    <a:pt x="35343" y="18249"/>
                  </a:lnTo>
                  <a:lnTo>
                    <a:pt x="32956" y="19327"/>
                  </a:lnTo>
                  <a:lnTo>
                    <a:pt x="30800" y="19173"/>
                  </a:lnTo>
                  <a:lnTo>
                    <a:pt x="29183" y="18326"/>
                  </a:lnTo>
                  <a:lnTo>
                    <a:pt x="28182" y="17171"/>
                  </a:lnTo>
                  <a:lnTo>
                    <a:pt x="24948" y="18095"/>
                  </a:lnTo>
                  <a:lnTo>
                    <a:pt x="18711" y="18634"/>
                  </a:lnTo>
                  <a:lnTo>
                    <a:pt x="3696" y="22638"/>
                  </a:lnTo>
                  <a:lnTo>
                    <a:pt x="1078" y="25795"/>
                  </a:lnTo>
                  <a:lnTo>
                    <a:pt x="0" y="22638"/>
                  </a:lnTo>
                  <a:lnTo>
                    <a:pt x="3157" y="21637"/>
                  </a:lnTo>
                  <a:lnTo>
                    <a:pt x="3850" y="19173"/>
                  </a:lnTo>
                  <a:lnTo>
                    <a:pt x="4004" y="18172"/>
                  </a:lnTo>
                  <a:lnTo>
                    <a:pt x="9009" y="18095"/>
                  </a:lnTo>
                  <a:lnTo>
                    <a:pt x="11319" y="16170"/>
                  </a:lnTo>
                  <a:lnTo>
                    <a:pt x="12705" y="14091"/>
                  </a:lnTo>
                  <a:lnTo>
                    <a:pt x="11935" y="11165"/>
                  </a:lnTo>
                  <a:lnTo>
                    <a:pt x="12551" y="9856"/>
                  </a:lnTo>
                  <a:lnTo>
                    <a:pt x="14938" y="9086"/>
                  </a:lnTo>
                  <a:lnTo>
                    <a:pt x="15939" y="5390"/>
                  </a:lnTo>
                  <a:close/>
                </a:path>
              </a:pathLst>
            </a:custGeom>
            <a:solidFill>
              <a:schemeClr val="accent4"/>
            </a:solidFill>
            <a:ln>
              <a:noFill/>
            </a:ln>
          </p:spPr>
        </p:sp>
        <p:sp>
          <p:nvSpPr>
            <p:cNvPr id="645" name="Google Shape;645;gfacf545f29_2_1210"/>
            <p:cNvSpPr/>
            <p:nvPr/>
          </p:nvSpPr>
          <p:spPr>
            <a:xfrm>
              <a:off x="2970225" y="2200225"/>
              <a:ext cx="893175" cy="1147275"/>
            </a:xfrm>
            <a:custGeom>
              <a:avLst/>
              <a:gdLst/>
              <a:ahLst/>
              <a:cxnLst/>
              <a:rect l="l" t="t" r="r" b="b"/>
              <a:pathLst>
                <a:path w="35727" h="45891" extrusionOk="0">
                  <a:moveTo>
                    <a:pt x="20019" y="4697"/>
                  </a:moveTo>
                  <a:lnTo>
                    <a:pt x="21482" y="2079"/>
                  </a:lnTo>
                  <a:lnTo>
                    <a:pt x="27103" y="0"/>
                  </a:lnTo>
                  <a:lnTo>
                    <a:pt x="32339" y="1540"/>
                  </a:lnTo>
                  <a:lnTo>
                    <a:pt x="35419" y="5390"/>
                  </a:lnTo>
                  <a:lnTo>
                    <a:pt x="35727" y="9163"/>
                  </a:lnTo>
                  <a:lnTo>
                    <a:pt x="34264" y="10934"/>
                  </a:lnTo>
                  <a:lnTo>
                    <a:pt x="31954" y="12089"/>
                  </a:lnTo>
                  <a:lnTo>
                    <a:pt x="32493" y="15477"/>
                  </a:lnTo>
                  <a:lnTo>
                    <a:pt x="31646" y="17787"/>
                  </a:lnTo>
                  <a:lnTo>
                    <a:pt x="28720" y="19635"/>
                  </a:lnTo>
                  <a:lnTo>
                    <a:pt x="23869" y="19789"/>
                  </a:lnTo>
                  <a:lnTo>
                    <a:pt x="23638" y="22484"/>
                  </a:lnTo>
                  <a:lnTo>
                    <a:pt x="22175" y="23639"/>
                  </a:lnTo>
                  <a:lnTo>
                    <a:pt x="21328" y="24024"/>
                  </a:lnTo>
                  <a:lnTo>
                    <a:pt x="21020" y="27797"/>
                  </a:lnTo>
                  <a:lnTo>
                    <a:pt x="20712" y="29568"/>
                  </a:lnTo>
                  <a:lnTo>
                    <a:pt x="20789" y="31878"/>
                  </a:lnTo>
                  <a:lnTo>
                    <a:pt x="21020" y="34650"/>
                  </a:lnTo>
                  <a:lnTo>
                    <a:pt x="23022" y="36421"/>
                  </a:lnTo>
                  <a:lnTo>
                    <a:pt x="21790" y="39886"/>
                  </a:lnTo>
                  <a:lnTo>
                    <a:pt x="20096" y="42734"/>
                  </a:lnTo>
                  <a:lnTo>
                    <a:pt x="18556" y="43889"/>
                  </a:lnTo>
                  <a:lnTo>
                    <a:pt x="16785" y="44505"/>
                  </a:lnTo>
                  <a:lnTo>
                    <a:pt x="13320" y="43504"/>
                  </a:lnTo>
                  <a:lnTo>
                    <a:pt x="11241" y="43196"/>
                  </a:lnTo>
                  <a:lnTo>
                    <a:pt x="10163" y="44274"/>
                  </a:lnTo>
                  <a:lnTo>
                    <a:pt x="10317" y="45891"/>
                  </a:lnTo>
                  <a:lnTo>
                    <a:pt x="5929" y="44351"/>
                  </a:lnTo>
                  <a:lnTo>
                    <a:pt x="3927" y="41887"/>
                  </a:lnTo>
                  <a:lnTo>
                    <a:pt x="4158" y="41040"/>
                  </a:lnTo>
                  <a:lnTo>
                    <a:pt x="3311" y="41117"/>
                  </a:lnTo>
                  <a:lnTo>
                    <a:pt x="1848" y="40271"/>
                  </a:lnTo>
                  <a:lnTo>
                    <a:pt x="539" y="37576"/>
                  </a:lnTo>
                  <a:lnTo>
                    <a:pt x="385" y="34573"/>
                  </a:lnTo>
                  <a:lnTo>
                    <a:pt x="1001" y="31955"/>
                  </a:lnTo>
                  <a:lnTo>
                    <a:pt x="154" y="29876"/>
                  </a:lnTo>
                  <a:lnTo>
                    <a:pt x="0" y="25410"/>
                  </a:lnTo>
                  <a:lnTo>
                    <a:pt x="1309" y="22561"/>
                  </a:lnTo>
                  <a:lnTo>
                    <a:pt x="3080" y="20790"/>
                  </a:lnTo>
                  <a:lnTo>
                    <a:pt x="3927" y="15554"/>
                  </a:lnTo>
                  <a:lnTo>
                    <a:pt x="6314" y="12628"/>
                  </a:lnTo>
                  <a:lnTo>
                    <a:pt x="9855" y="10857"/>
                  </a:lnTo>
                  <a:lnTo>
                    <a:pt x="10394" y="10703"/>
                  </a:lnTo>
                  <a:lnTo>
                    <a:pt x="12165" y="7084"/>
                  </a:lnTo>
                  <a:lnTo>
                    <a:pt x="17324" y="4620"/>
                  </a:lnTo>
                  <a:close/>
                </a:path>
              </a:pathLst>
            </a:custGeom>
            <a:solidFill>
              <a:schemeClr val="lt2"/>
            </a:solidFill>
            <a:ln>
              <a:noFill/>
            </a:ln>
          </p:spPr>
        </p:sp>
        <p:sp>
          <p:nvSpPr>
            <p:cNvPr id="646" name="Google Shape;646;gfacf545f29_2_1210"/>
            <p:cNvSpPr/>
            <p:nvPr/>
          </p:nvSpPr>
          <p:spPr>
            <a:xfrm>
              <a:off x="3301275" y="3292425"/>
              <a:ext cx="25" cy="25"/>
            </a:xfrm>
            <a:custGeom>
              <a:avLst/>
              <a:gdLst/>
              <a:ahLst/>
              <a:cxnLst/>
              <a:rect l="l" t="t" r="r" b="b"/>
              <a:pathLst>
                <a:path w="1" h="1" extrusionOk="0">
                  <a:moveTo>
                    <a:pt x="1" y="1"/>
                  </a:moveTo>
                  <a:lnTo>
                    <a:pt x="1" y="1"/>
                  </a:ln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47" name="Google Shape;647;gfacf545f29_2_1210"/>
            <p:cNvSpPr/>
            <p:nvPr/>
          </p:nvSpPr>
          <p:spPr>
            <a:xfrm>
              <a:off x="3411650" y="3156975"/>
              <a:ext cx="356250" cy="320150"/>
            </a:xfrm>
            <a:custGeom>
              <a:avLst/>
              <a:gdLst/>
              <a:ahLst/>
              <a:cxnLst/>
              <a:rect l="l" t="t" r="r" b="b"/>
              <a:pathLst>
                <a:path w="14250" h="12806" extrusionOk="0">
                  <a:moveTo>
                    <a:pt x="9061" y="3640"/>
                  </a:moveTo>
                  <a:cubicBezTo>
                    <a:pt x="9877" y="4394"/>
                    <a:pt x="10337" y="5524"/>
                    <a:pt x="10965" y="6486"/>
                  </a:cubicBezTo>
                  <a:lnTo>
                    <a:pt x="10923" y="6486"/>
                  </a:lnTo>
                  <a:cubicBezTo>
                    <a:pt x="10902" y="6484"/>
                    <a:pt x="10880" y="6483"/>
                    <a:pt x="10859" y="6483"/>
                  </a:cubicBezTo>
                  <a:cubicBezTo>
                    <a:pt x="10623" y="6483"/>
                    <a:pt x="10363" y="6587"/>
                    <a:pt x="10190" y="6779"/>
                  </a:cubicBezTo>
                  <a:cubicBezTo>
                    <a:pt x="10170" y="6758"/>
                    <a:pt x="10170" y="6737"/>
                    <a:pt x="10170" y="6737"/>
                  </a:cubicBezTo>
                  <a:cubicBezTo>
                    <a:pt x="10044" y="6507"/>
                    <a:pt x="9856" y="6381"/>
                    <a:pt x="9667" y="6340"/>
                  </a:cubicBezTo>
                  <a:cubicBezTo>
                    <a:pt x="9584" y="5984"/>
                    <a:pt x="9416" y="5628"/>
                    <a:pt x="9207" y="5314"/>
                  </a:cubicBezTo>
                  <a:cubicBezTo>
                    <a:pt x="9207" y="4749"/>
                    <a:pt x="9165" y="4205"/>
                    <a:pt x="9040" y="3682"/>
                  </a:cubicBezTo>
                  <a:cubicBezTo>
                    <a:pt x="9040" y="3682"/>
                    <a:pt x="9061" y="3661"/>
                    <a:pt x="9061" y="3640"/>
                  </a:cubicBezTo>
                  <a:close/>
                  <a:moveTo>
                    <a:pt x="7038" y="0"/>
                  </a:moveTo>
                  <a:cubicBezTo>
                    <a:pt x="6650" y="0"/>
                    <a:pt x="6293" y="265"/>
                    <a:pt x="6341" y="795"/>
                  </a:cubicBezTo>
                  <a:cubicBezTo>
                    <a:pt x="6361" y="1025"/>
                    <a:pt x="6382" y="1255"/>
                    <a:pt x="6403" y="1485"/>
                  </a:cubicBezTo>
                  <a:cubicBezTo>
                    <a:pt x="6069" y="1611"/>
                    <a:pt x="5755" y="1883"/>
                    <a:pt x="5692" y="2239"/>
                  </a:cubicBezTo>
                  <a:cubicBezTo>
                    <a:pt x="5566" y="2762"/>
                    <a:pt x="5483" y="3306"/>
                    <a:pt x="5420" y="3829"/>
                  </a:cubicBezTo>
                  <a:cubicBezTo>
                    <a:pt x="4562" y="3871"/>
                    <a:pt x="3997" y="4540"/>
                    <a:pt x="3683" y="5314"/>
                  </a:cubicBezTo>
                  <a:cubicBezTo>
                    <a:pt x="3516" y="5398"/>
                    <a:pt x="3390" y="5545"/>
                    <a:pt x="3265" y="5733"/>
                  </a:cubicBezTo>
                  <a:cubicBezTo>
                    <a:pt x="2825" y="5837"/>
                    <a:pt x="2407" y="6089"/>
                    <a:pt x="2114" y="6444"/>
                  </a:cubicBezTo>
                  <a:cubicBezTo>
                    <a:pt x="1967" y="6444"/>
                    <a:pt x="1842" y="6465"/>
                    <a:pt x="1695" y="6486"/>
                  </a:cubicBezTo>
                  <a:cubicBezTo>
                    <a:pt x="1131" y="6633"/>
                    <a:pt x="817" y="6988"/>
                    <a:pt x="712" y="7407"/>
                  </a:cubicBezTo>
                  <a:cubicBezTo>
                    <a:pt x="1" y="7762"/>
                    <a:pt x="105" y="8934"/>
                    <a:pt x="796" y="9374"/>
                  </a:cubicBezTo>
                  <a:cubicBezTo>
                    <a:pt x="1649" y="9959"/>
                    <a:pt x="2588" y="10243"/>
                    <a:pt x="3527" y="10243"/>
                  </a:cubicBezTo>
                  <a:cubicBezTo>
                    <a:pt x="4130" y="10243"/>
                    <a:pt x="4734" y="10126"/>
                    <a:pt x="5315" y="9897"/>
                  </a:cubicBezTo>
                  <a:cubicBezTo>
                    <a:pt x="5541" y="10108"/>
                    <a:pt x="5865" y="10221"/>
                    <a:pt x="6177" y="10221"/>
                  </a:cubicBezTo>
                  <a:cubicBezTo>
                    <a:pt x="6298" y="10221"/>
                    <a:pt x="6418" y="10204"/>
                    <a:pt x="6529" y="10169"/>
                  </a:cubicBezTo>
                  <a:cubicBezTo>
                    <a:pt x="6696" y="10148"/>
                    <a:pt x="6885" y="10106"/>
                    <a:pt x="7073" y="10022"/>
                  </a:cubicBezTo>
                  <a:cubicBezTo>
                    <a:pt x="7073" y="10043"/>
                    <a:pt x="7094" y="10043"/>
                    <a:pt x="7094" y="10064"/>
                  </a:cubicBezTo>
                  <a:cubicBezTo>
                    <a:pt x="7408" y="10420"/>
                    <a:pt x="7721" y="10734"/>
                    <a:pt x="8077" y="10985"/>
                  </a:cubicBezTo>
                  <a:cubicBezTo>
                    <a:pt x="8098" y="11236"/>
                    <a:pt x="8203" y="11487"/>
                    <a:pt x="8454" y="11675"/>
                  </a:cubicBezTo>
                  <a:cubicBezTo>
                    <a:pt x="8517" y="11738"/>
                    <a:pt x="8579" y="11780"/>
                    <a:pt x="8642" y="11822"/>
                  </a:cubicBezTo>
                  <a:cubicBezTo>
                    <a:pt x="9143" y="12420"/>
                    <a:pt x="9876" y="12806"/>
                    <a:pt x="10631" y="12806"/>
                  </a:cubicBezTo>
                  <a:cubicBezTo>
                    <a:pt x="11010" y="12806"/>
                    <a:pt x="11396" y="12708"/>
                    <a:pt x="11760" y="12491"/>
                  </a:cubicBezTo>
                  <a:cubicBezTo>
                    <a:pt x="11906" y="12387"/>
                    <a:pt x="12053" y="12282"/>
                    <a:pt x="12178" y="12156"/>
                  </a:cubicBezTo>
                  <a:cubicBezTo>
                    <a:pt x="12290" y="12182"/>
                    <a:pt x="12404" y="12196"/>
                    <a:pt x="12518" y="12196"/>
                  </a:cubicBezTo>
                  <a:cubicBezTo>
                    <a:pt x="12959" y="12196"/>
                    <a:pt x="13393" y="11994"/>
                    <a:pt x="13643" y="11529"/>
                  </a:cubicBezTo>
                  <a:cubicBezTo>
                    <a:pt x="13789" y="11236"/>
                    <a:pt x="13873" y="10922"/>
                    <a:pt x="13936" y="10629"/>
                  </a:cubicBezTo>
                  <a:cubicBezTo>
                    <a:pt x="14250" y="9792"/>
                    <a:pt x="14019" y="8892"/>
                    <a:pt x="13392" y="8118"/>
                  </a:cubicBezTo>
                  <a:cubicBezTo>
                    <a:pt x="13350" y="8076"/>
                    <a:pt x="13308" y="8034"/>
                    <a:pt x="13245" y="7993"/>
                  </a:cubicBezTo>
                  <a:cubicBezTo>
                    <a:pt x="13245" y="7951"/>
                    <a:pt x="13245" y="7909"/>
                    <a:pt x="13224" y="7846"/>
                  </a:cubicBezTo>
                  <a:cubicBezTo>
                    <a:pt x="12890" y="6591"/>
                    <a:pt x="12157" y="5482"/>
                    <a:pt x="11781" y="4226"/>
                  </a:cubicBezTo>
                  <a:cubicBezTo>
                    <a:pt x="11708" y="3959"/>
                    <a:pt x="11473" y="3840"/>
                    <a:pt x="11232" y="3840"/>
                  </a:cubicBezTo>
                  <a:cubicBezTo>
                    <a:pt x="11057" y="3840"/>
                    <a:pt x="10878" y="3903"/>
                    <a:pt x="10755" y="4017"/>
                  </a:cubicBezTo>
                  <a:cubicBezTo>
                    <a:pt x="10337" y="3306"/>
                    <a:pt x="9835" y="2657"/>
                    <a:pt x="9061" y="2176"/>
                  </a:cubicBezTo>
                  <a:cubicBezTo>
                    <a:pt x="8993" y="2131"/>
                    <a:pt x="8908" y="2110"/>
                    <a:pt x="8818" y="2110"/>
                  </a:cubicBezTo>
                  <a:cubicBezTo>
                    <a:pt x="8739" y="2110"/>
                    <a:pt x="8657" y="2126"/>
                    <a:pt x="8579" y="2155"/>
                  </a:cubicBezTo>
                  <a:cubicBezTo>
                    <a:pt x="8349" y="1590"/>
                    <a:pt x="8098" y="1025"/>
                    <a:pt x="7826" y="481"/>
                  </a:cubicBezTo>
                  <a:cubicBezTo>
                    <a:pt x="7661" y="161"/>
                    <a:pt x="7340" y="0"/>
                    <a:pt x="7038"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48" name="Google Shape;648;gfacf545f29_2_1210"/>
            <p:cNvSpPr/>
            <p:nvPr/>
          </p:nvSpPr>
          <p:spPr>
            <a:xfrm>
              <a:off x="3017775" y="3167375"/>
              <a:ext cx="242000" cy="189075"/>
            </a:xfrm>
            <a:custGeom>
              <a:avLst/>
              <a:gdLst/>
              <a:ahLst/>
              <a:cxnLst/>
              <a:rect l="l" t="t" r="r" b="b"/>
              <a:pathLst>
                <a:path w="9680" h="7563" extrusionOk="0">
                  <a:moveTo>
                    <a:pt x="2791" y="1"/>
                  </a:moveTo>
                  <a:cubicBezTo>
                    <a:pt x="2702" y="1"/>
                    <a:pt x="2611" y="38"/>
                    <a:pt x="2532" y="128"/>
                  </a:cubicBezTo>
                  <a:cubicBezTo>
                    <a:pt x="0" y="3162"/>
                    <a:pt x="3746" y="6698"/>
                    <a:pt x="6654" y="7409"/>
                  </a:cubicBezTo>
                  <a:cubicBezTo>
                    <a:pt x="7049" y="7506"/>
                    <a:pt x="7458" y="7562"/>
                    <a:pt x="7866" y="7562"/>
                  </a:cubicBezTo>
                  <a:cubicBezTo>
                    <a:pt x="8343" y="7562"/>
                    <a:pt x="8818" y="7485"/>
                    <a:pt x="9269" y="7305"/>
                  </a:cubicBezTo>
                  <a:cubicBezTo>
                    <a:pt x="9679" y="7137"/>
                    <a:pt x="9558" y="6521"/>
                    <a:pt x="9202" y="6521"/>
                  </a:cubicBezTo>
                  <a:cubicBezTo>
                    <a:pt x="9158" y="6521"/>
                    <a:pt x="9111" y="6531"/>
                    <a:pt x="9060" y="6551"/>
                  </a:cubicBezTo>
                  <a:cubicBezTo>
                    <a:pt x="8676" y="6706"/>
                    <a:pt x="8274" y="6773"/>
                    <a:pt x="7868" y="6773"/>
                  </a:cubicBezTo>
                  <a:cubicBezTo>
                    <a:pt x="6902" y="6773"/>
                    <a:pt x="5916" y="6395"/>
                    <a:pt x="5106" y="5924"/>
                  </a:cubicBezTo>
                  <a:cubicBezTo>
                    <a:pt x="3934" y="5212"/>
                    <a:pt x="2741" y="4082"/>
                    <a:pt x="2511" y="2680"/>
                  </a:cubicBezTo>
                  <a:cubicBezTo>
                    <a:pt x="2385" y="1948"/>
                    <a:pt x="2616" y="1258"/>
                    <a:pt x="3097" y="693"/>
                  </a:cubicBezTo>
                  <a:cubicBezTo>
                    <a:pt x="3336" y="389"/>
                    <a:pt x="3076" y="1"/>
                    <a:pt x="2791"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49" name="Google Shape;649;gfacf545f29_2_1210"/>
            <p:cNvSpPr/>
            <p:nvPr/>
          </p:nvSpPr>
          <p:spPr>
            <a:xfrm>
              <a:off x="2968075" y="2954475"/>
              <a:ext cx="119525" cy="293250"/>
            </a:xfrm>
            <a:custGeom>
              <a:avLst/>
              <a:gdLst/>
              <a:ahLst/>
              <a:cxnLst/>
              <a:rect l="l" t="t" r="r" b="b"/>
              <a:pathLst>
                <a:path w="4781" h="11730" extrusionOk="0">
                  <a:moveTo>
                    <a:pt x="2206" y="1"/>
                  </a:moveTo>
                  <a:cubicBezTo>
                    <a:pt x="2118" y="1"/>
                    <a:pt x="2026" y="38"/>
                    <a:pt x="1946" y="128"/>
                  </a:cubicBezTo>
                  <a:cubicBezTo>
                    <a:pt x="712" y="1446"/>
                    <a:pt x="189" y="3308"/>
                    <a:pt x="84" y="5087"/>
                  </a:cubicBezTo>
                  <a:cubicBezTo>
                    <a:pt x="0" y="6886"/>
                    <a:pt x="377" y="8853"/>
                    <a:pt x="1570" y="10255"/>
                  </a:cubicBezTo>
                  <a:cubicBezTo>
                    <a:pt x="2218" y="11008"/>
                    <a:pt x="3118" y="11531"/>
                    <a:pt x="4101" y="11720"/>
                  </a:cubicBezTo>
                  <a:cubicBezTo>
                    <a:pt x="4133" y="11726"/>
                    <a:pt x="4163" y="11729"/>
                    <a:pt x="4192" y="11729"/>
                  </a:cubicBezTo>
                  <a:cubicBezTo>
                    <a:pt x="4609" y="11729"/>
                    <a:pt x="4780" y="11064"/>
                    <a:pt x="4311" y="10966"/>
                  </a:cubicBezTo>
                  <a:cubicBezTo>
                    <a:pt x="796" y="10255"/>
                    <a:pt x="377" y="5714"/>
                    <a:pt x="1277" y="2911"/>
                  </a:cubicBezTo>
                  <a:cubicBezTo>
                    <a:pt x="1528" y="2095"/>
                    <a:pt x="1904" y="1300"/>
                    <a:pt x="2490" y="672"/>
                  </a:cubicBezTo>
                  <a:cubicBezTo>
                    <a:pt x="2745" y="385"/>
                    <a:pt x="2490" y="1"/>
                    <a:pt x="2206"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50" name="Google Shape;650;gfacf545f29_2_1210"/>
            <p:cNvSpPr/>
            <p:nvPr/>
          </p:nvSpPr>
          <p:spPr>
            <a:xfrm>
              <a:off x="2952375" y="2678975"/>
              <a:ext cx="139450" cy="342775"/>
            </a:xfrm>
            <a:custGeom>
              <a:avLst/>
              <a:gdLst/>
              <a:ahLst/>
              <a:cxnLst/>
              <a:rect l="l" t="t" r="r" b="b"/>
              <a:pathLst>
                <a:path w="5578" h="13711" extrusionOk="0">
                  <a:moveTo>
                    <a:pt x="5056" y="0"/>
                  </a:moveTo>
                  <a:cubicBezTo>
                    <a:pt x="4938" y="0"/>
                    <a:pt x="4823" y="60"/>
                    <a:pt x="4750" y="205"/>
                  </a:cubicBezTo>
                  <a:cubicBezTo>
                    <a:pt x="3851" y="1900"/>
                    <a:pt x="1968" y="2799"/>
                    <a:pt x="1047" y="4494"/>
                  </a:cubicBezTo>
                  <a:cubicBezTo>
                    <a:pt x="105" y="6273"/>
                    <a:pt x="1" y="8470"/>
                    <a:pt x="377" y="10416"/>
                  </a:cubicBezTo>
                  <a:cubicBezTo>
                    <a:pt x="587" y="11504"/>
                    <a:pt x="984" y="12571"/>
                    <a:pt x="1570" y="13533"/>
                  </a:cubicBezTo>
                  <a:cubicBezTo>
                    <a:pt x="1652" y="13659"/>
                    <a:pt x="1769" y="13711"/>
                    <a:pt x="1887" y="13711"/>
                  </a:cubicBezTo>
                  <a:cubicBezTo>
                    <a:pt x="2161" y="13711"/>
                    <a:pt x="2436" y="13428"/>
                    <a:pt x="2260" y="13136"/>
                  </a:cubicBezTo>
                  <a:cubicBezTo>
                    <a:pt x="1256" y="11504"/>
                    <a:pt x="838" y="9579"/>
                    <a:pt x="984" y="7695"/>
                  </a:cubicBezTo>
                  <a:cubicBezTo>
                    <a:pt x="1068" y="6775"/>
                    <a:pt x="1277" y="5812"/>
                    <a:pt x="1696" y="4975"/>
                  </a:cubicBezTo>
                  <a:cubicBezTo>
                    <a:pt x="2093" y="4180"/>
                    <a:pt x="2763" y="3553"/>
                    <a:pt x="3432" y="2925"/>
                  </a:cubicBezTo>
                  <a:cubicBezTo>
                    <a:pt x="4165" y="2234"/>
                    <a:pt x="4939" y="1523"/>
                    <a:pt x="5420" y="602"/>
                  </a:cubicBezTo>
                  <a:cubicBezTo>
                    <a:pt x="5578" y="287"/>
                    <a:pt x="5312" y="0"/>
                    <a:pt x="5056"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51" name="Google Shape;651;gfacf545f29_2_1210"/>
            <p:cNvSpPr/>
            <p:nvPr/>
          </p:nvSpPr>
          <p:spPr>
            <a:xfrm>
              <a:off x="3039725" y="2461525"/>
              <a:ext cx="253725" cy="259200"/>
            </a:xfrm>
            <a:custGeom>
              <a:avLst/>
              <a:gdLst/>
              <a:ahLst/>
              <a:cxnLst/>
              <a:rect l="l" t="t" r="r" b="b"/>
              <a:pathLst>
                <a:path w="10149" h="10368" extrusionOk="0">
                  <a:moveTo>
                    <a:pt x="8628" y="1"/>
                  </a:moveTo>
                  <a:cubicBezTo>
                    <a:pt x="6868" y="1"/>
                    <a:pt x="5122" y="468"/>
                    <a:pt x="3684" y="1538"/>
                  </a:cubicBezTo>
                  <a:cubicBezTo>
                    <a:pt x="2093" y="2730"/>
                    <a:pt x="1005" y="4488"/>
                    <a:pt x="461" y="6413"/>
                  </a:cubicBezTo>
                  <a:cubicBezTo>
                    <a:pt x="147" y="7564"/>
                    <a:pt x="1" y="8777"/>
                    <a:pt x="43" y="9991"/>
                  </a:cubicBezTo>
                  <a:cubicBezTo>
                    <a:pt x="53" y="10242"/>
                    <a:pt x="252" y="10367"/>
                    <a:pt x="446" y="10367"/>
                  </a:cubicBezTo>
                  <a:cubicBezTo>
                    <a:pt x="639" y="10367"/>
                    <a:pt x="827" y="10242"/>
                    <a:pt x="817" y="9991"/>
                  </a:cubicBezTo>
                  <a:cubicBezTo>
                    <a:pt x="733" y="6287"/>
                    <a:pt x="2449" y="2291"/>
                    <a:pt x="6236" y="1119"/>
                  </a:cubicBezTo>
                  <a:cubicBezTo>
                    <a:pt x="7027" y="880"/>
                    <a:pt x="7839" y="780"/>
                    <a:pt x="8658" y="780"/>
                  </a:cubicBezTo>
                  <a:cubicBezTo>
                    <a:pt x="8987" y="780"/>
                    <a:pt x="9317" y="796"/>
                    <a:pt x="9647" y="826"/>
                  </a:cubicBezTo>
                  <a:cubicBezTo>
                    <a:pt x="9666" y="829"/>
                    <a:pt x="9684" y="830"/>
                    <a:pt x="9702" y="830"/>
                  </a:cubicBezTo>
                  <a:cubicBezTo>
                    <a:pt x="10148" y="830"/>
                    <a:pt x="10130" y="92"/>
                    <a:pt x="9647" y="52"/>
                  </a:cubicBezTo>
                  <a:cubicBezTo>
                    <a:pt x="9308" y="18"/>
                    <a:pt x="8968" y="1"/>
                    <a:pt x="8628"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52" name="Google Shape;652;gfacf545f29_2_1210"/>
            <p:cNvSpPr/>
            <p:nvPr/>
          </p:nvSpPr>
          <p:spPr>
            <a:xfrm>
              <a:off x="3222825" y="2303675"/>
              <a:ext cx="377600" cy="174850"/>
            </a:xfrm>
            <a:custGeom>
              <a:avLst/>
              <a:gdLst/>
              <a:ahLst/>
              <a:cxnLst/>
              <a:rect l="l" t="t" r="r" b="b"/>
              <a:pathLst>
                <a:path w="15104" h="6994" extrusionOk="0">
                  <a:moveTo>
                    <a:pt x="10001" y="1"/>
                  </a:moveTo>
                  <a:cubicBezTo>
                    <a:pt x="9282" y="1"/>
                    <a:pt x="8565" y="56"/>
                    <a:pt x="7868" y="152"/>
                  </a:cubicBezTo>
                  <a:cubicBezTo>
                    <a:pt x="5566" y="487"/>
                    <a:pt x="3118" y="1407"/>
                    <a:pt x="1528" y="3186"/>
                  </a:cubicBezTo>
                  <a:cubicBezTo>
                    <a:pt x="670" y="4148"/>
                    <a:pt x="147" y="5320"/>
                    <a:pt x="21" y="6617"/>
                  </a:cubicBezTo>
                  <a:cubicBezTo>
                    <a:pt x="0" y="6868"/>
                    <a:pt x="189" y="6994"/>
                    <a:pt x="387" y="6994"/>
                  </a:cubicBezTo>
                  <a:cubicBezTo>
                    <a:pt x="586" y="6994"/>
                    <a:pt x="795" y="6868"/>
                    <a:pt x="816" y="6617"/>
                  </a:cubicBezTo>
                  <a:cubicBezTo>
                    <a:pt x="1026" y="4483"/>
                    <a:pt x="2595" y="2914"/>
                    <a:pt x="4415" y="2014"/>
                  </a:cubicBezTo>
                  <a:cubicBezTo>
                    <a:pt x="6126" y="1167"/>
                    <a:pt x="8075" y="782"/>
                    <a:pt x="9973" y="782"/>
                  </a:cubicBezTo>
                  <a:cubicBezTo>
                    <a:pt x="10327" y="782"/>
                    <a:pt x="10679" y="795"/>
                    <a:pt x="11027" y="821"/>
                  </a:cubicBezTo>
                  <a:cubicBezTo>
                    <a:pt x="12157" y="926"/>
                    <a:pt x="13308" y="1177"/>
                    <a:pt x="14312" y="1679"/>
                  </a:cubicBezTo>
                  <a:cubicBezTo>
                    <a:pt x="14378" y="1712"/>
                    <a:pt x="14443" y="1727"/>
                    <a:pt x="14504" y="1727"/>
                  </a:cubicBezTo>
                  <a:cubicBezTo>
                    <a:pt x="14869" y="1727"/>
                    <a:pt x="15104" y="1207"/>
                    <a:pt x="14710" y="1010"/>
                  </a:cubicBezTo>
                  <a:cubicBezTo>
                    <a:pt x="13272" y="284"/>
                    <a:pt x="11632" y="1"/>
                    <a:pt x="10001"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53" name="Google Shape;653;gfacf545f29_2_1210"/>
            <p:cNvSpPr/>
            <p:nvPr/>
          </p:nvSpPr>
          <p:spPr>
            <a:xfrm>
              <a:off x="3465000" y="2196100"/>
              <a:ext cx="396450" cy="149075"/>
            </a:xfrm>
            <a:custGeom>
              <a:avLst/>
              <a:gdLst/>
              <a:ahLst/>
              <a:cxnLst/>
              <a:rect l="l" t="t" r="r" b="b"/>
              <a:pathLst>
                <a:path w="15858" h="5963" extrusionOk="0">
                  <a:moveTo>
                    <a:pt x="7846" y="0"/>
                  </a:moveTo>
                  <a:cubicBezTo>
                    <a:pt x="7128" y="0"/>
                    <a:pt x="6410" y="100"/>
                    <a:pt x="5692" y="270"/>
                  </a:cubicBezTo>
                  <a:cubicBezTo>
                    <a:pt x="4499" y="521"/>
                    <a:pt x="3307" y="940"/>
                    <a:pt x="2261" y="1567"/>
                  </a:cubicBezTo>
                  <a:cubicBezTo>
                    <a:pt x="1152" y="2216"/>
                    <a:pt x="147" y="3178"/>
                    <a:pt x="22" y="4539"/>
                  </a:cubicBezTo>
                  <a:cubicBezTo>
                    <a:pt x="1" y="4790"/>
                    <a:pt x="184" y="4915"/>
                    <a:pt x="380" y="4915"/>
                  </a:cubicBezTo>
                  <a:cubicBezTo>
                    <a:pt x="576" y="4915"/>
                    <a:pt x="786" y="4790"/>
                    <a:pt x="817" y="4539"/>
                  </a:cubicBezTo>
                  <a:cubicBezTo>
                    <a:pt x="901" y="3555"/>
                    <a:pt x="1696" y="2823"/>
                    <a:pt x="2491" y="2342"/>
                  </a:cubicBezTo>
                  <a:cubicBezTo>
                    <a:pt x="3453" y="1735"/>
                    <a:pt x="4520" y="1358"/>
                    <a:pt x="5629" y="1086"/>
                  </a:cubicBezTo>
                  <a:cubicBezTo>
                    <a:pt x="6351" y="909"/>
                    <a:pt x="7084" y="784"/>
                    <a:pt x="7826" y="784"/>
                  </a:cubicBezTo>
                  <a:cubicBezTo>
                    <a:pt x="8138" y="784"/>
                    <a:pt x="8452" y="806"/>
                    <a:pt x="8768" y="856"/>
                  </a:cubicBezTo>
                  <a:cubicBezTo>
                    <a:pt x="10044" y="1044"/>
                    <a:pt x="11258" y="1567"/>
                    <a:pt x="12304" y="2321"/>
                  </a:cubicBezTo>
                  <a:cubicBezTo>
                    <a:pt x="13497" y="3158"/>
                    <a:pt x="14480" y="4329"/>
                    <a:pt x="15003" y="5689"/>
                  </a:cubicBezTo>
                  <a:cubicBezTo>
                    <a:pt x="15069" y="5880"/>
                    <a:pt x="15228" y="5962"/>
                    <a:pt x="15384" y="5962"/>
                  </a:cubicBezTo>
                  <a:cubicBezTo>
                    <a:pt x="15623" y="5962"/>
                    <a:pt x="15857" y="5771"/>
                    <a:pt x="15756" y="5480"/>
                  </a:cubicBezTo>
                  <a:cubicBezTo>
                    <a:pt x="14752" y="2781"/>
                    <a:pt x="12178" y="772"/>
                    <a:pt x="9396" y="165"/>
                  </a:cubicBezTo>
                  <a:cubicBezTo>
                    <a:pt x="8879" y="52"/>
                    <a:pt x="8363" y="0"/>
                    <a:pt x="7846"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54" name="Google Shape;654;gfacf545f29_2_1210"/>
            <p:cNvSpPr/>
            <p:nvPr/>
          </p:nvSpPr>
          <p:spPr>
            <a:xfrm>
              <a:off x="3800225" y="2235725"/>
              <a:ext cx="398700" cy="175025"/>
            </a:xfrm>
            <a:custGeom>
              <a:avLst/>
              <a:gdLst/>
              <a:ahLst/>
              <a:cxnLst/>
              <a:rect l="l" t="t" r="r" b="b"/>
              <a:pathLst>
                <a:path w="15948" h="7001" extrusionOk="0">
                  <a:moveTo>
                    <a:pt x="3716" y="1"/>
                  </a:moveTo>
                  <a:cubicBezTo>
                    <a:pt x="2500" y="1"/>
                    <a:pt x="1302" y="283"/>
                    <a:pt x="318" y="1070"/>
                  </a:cubicBezTo>
                  <a:cubicBezTo>
                    <a:pt x="0" y="1321"/>
                    <a:pt x="297" y="1719"/>
                    <a:pt x="622" y="1719"/>
                  </a:cubicBezTo>
                  <a:cubicBezTo>
                    <a:pt x="703" y="1719"/>
                    <a:pt x="786" y="1694"/>
                    <a:pt x="862" y="1635"/>
                  </a:cubicBezTo>
                  <a:cubicBezTo>
                    <a:pt x="1660" y="982"/>
                    <a:pt x="2678" y="785"/>
                    <a:pt x="3685" y="785"/>
                  </a:cubicBezTo>
                  <a:cubicBezTo>
                    <a:pt x="3839" y="785"/>
                    <a:pt x="3994" y="790"/>
                    <a:pt x="4147" y="798"/>
                  </a:cubicBezTo>
                  <a:cubicBezTo>
                    <a:pt x="5339" y="861"/>
                    <a:pt x="6490" y="1133"/>
                    <a:pt x="7641" y="1384"/>
                  </a:cubicBezTo>
                  <a:cubicBezTo>
                    <a:pt x="9692" y="1845"/>
                    <a:pt x="11930" y="2158"/>
                    <a:pt x="13562" y="3602"/>
                  </a:cubicBezTo>
                  <a:cubicBezTo>
                    <a:pt x="14483" y="4418"/>
                    <a:pt x="15006" y="5506"/>
                    <a:pt x="15153" y="6720"/>
                  </a:cubicBezTo>
                  <a:cubicBezTo>
                    <a:pt x="15188" y="6898"/>
                    <a:pt x="15392" y="7001"/>
                    <a:pt x="15568" y="7001"/>
                  </a:cubicBezTo>
                  <a:cubicBezTo>
                    <a:pt x="15598" y="7001"/>
                    <a:pt x="15627" y="6998"/>
                    <a:pt x="15655" y="6992"/>
                  </a:cubicBezTo>
                  <a:cubicBezTo>
                    <a:pt x="15864" y="6929"/>
                    <a:pt x="15948" y="6720"/>
                    <a:pt x="15927" y="6511"/>
                  </a:cubicBezTo>
                  <a:cubicBezTo>
                    <a:pt x="15759" y="5318"/>
                    <a:pt x="15257" y="4230"/>
                    <a:pt x="14441" y="3351"/>
                  </a:cubicBezTo>
                  <a:cubicBezTo>
                    <a:pt x="13646" y="2535"/>
                    <a:pt x="12621" y="1970"/>
                    <a:pt x="11575" y="1573"/>
                  </a:cubicBezTo>
                  <a:cubicBezTo>
                    <a:pt x="10487" y="1154"/>
                    <a:pt x="9336" y="966"/>
                    <a:pt x="8206" y="715"/>
                  </a:cubicBezTo>
                  <a:cubicBezTo>
                    <a:pt x="6930" y="422"/>
                    <a:pt x="5653" y="108"/>
                    <a:pt x="4335" y="24"/>
                  </a:cubicBezTo>
                  <a:cubicBezTo>
                    <a:pt x="4129" y="9"/>
                    <a:pt x="3922" y="1"/>
                    <a:pt x="3716"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55" name="Google Shape;655;gfacf545f29_2_1210"/>
            <p:cNvSpPr/>
            <p:nvPr/>
          </p:nvSpPr>
          <p:spPr>
            <a:xfrm>
              <a:off x="4176950" y="2387075"/>
              <a:ext cx="262600" cy="229875"/>
            </a:xfrm>
            <a:custGeom>
              <a:avLst/>
              <a:gdLst/>
              <a:ahLst/>
              <a:cxnLst/>
              <a:rect l="l" t="t" r="r" b="b"/>
              <a:pathLst>
                <a:path w="10504" h="9195" extrusionOk="0">
                  <a:moveTo>
                    <a:pt x="2265" y="1"/>
                  </a:moveTo>
                  <a:cubicBezTo>
                    <a:pt x="1647" y="1"/>
                    <a:pt x="1030" y="91"/>
                    <a:pt x="439" y="268"/>
                  </a:cubicBezTo>
                  <a:cubicBezTo>
                    <a:pt x="0" y="421"/>
                    <a:pt x="136" y="1061"/>
                    <a:pt x="528" y="1061"/>
                  </a:cubicBezTo>
                  <a:cubicBezTo>
                    <a:pt x="566" y="1061"/>
                    <a:pt x="606" y="1055"/>
                    <a:pt x="649" y="1042"/>
                  </a:cubicBezTo>
                  <a:cubicBezTo>
                    <a:pt x="1186" y="872"/>
                    <a:pt x="1725" y="793"/>
                    <a:pt x="2258" y="793"/>
                  </a:cubicBezTo>
                  <a:cubicBezTo>
                    <a:pt x="5192" y="793"/>
                    <a:pt x="7922" y="3187"/>
                    <a:pt x="8913" y="5897"/>
                  </a:cubicBezTo>
                  <a:cubicBezTo>
                    <a:pt x="9269" y="6838"/>
                    <a:pt x="9416" y="7822"/>
                    <a:pt x="9311" y="8826"/>
                  </a:cubicBezTo>
                  <a:cubicBezTo>
                    <a:pt x="9280" y="9074"/>
                    <a:pt x="9459" y="9195"/>
                    <a:pt x="9653" y="9195"/>
                  </a:cubicBezTo>
                  <a:cubicBezTo>
                    <a:pt x="9850" y="9195"/>
                    <a:pt x="10064" y="9069"/>
                    <a:pt x="10085" y="8826"/>
                  </a:cubicBezTo>
                  <a:cubicBezTo>
                    <a:pt x="10504" y="4976"/>
                    <a:pt x="7386" y="1021"/>
                    <a:pt x="3682" y="164"/>
                  </a:cubicBezTo>
                  <a:cubicBezTo>
                    <a:pt x="3218" y="54"/>
                    <a:pt x="2741" y="1"/>
                    <a:pt x="2265"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56" name="Google Shape;656;gfacf545f29_2_1210"/>
            <p:cNvSpPr/>
            <p:nvPr/>
          </p:nvSpPr>
          <p:spPr>
            <a:xfrm>
              <a:off x="4134450" y="3161875"/>
              <a:ext cx="233125" cy="112500"/>
            </a:xfrm>
            <a:custGeom>
              <a:avLst/>
              <a:gdLst/>
              <a:ahLst/>
              <a:cxnLst/>
              <a:rect l="l" t="t" r="r" b="b"/>
              <a:pathLst>
                <a:path w="9325" h="4500" extrusionOk="0">
                  <a:moveTo>
                    <a:pt x="8857" y="0"/>
                  </a:moveTo>
                  <a:cubicBezTo>
                    <a:pt x="8698" y="0"/>
                    <a:pt x="8533" y="81"/>
                    <a:pt x="8458" y="264"/>
                  </a:cubicBezTo>
                  <a:cubicBezTo>
                    <a:pt x="7977" y="1415"/>
                    <a:pt x="6952" y="2336"/>
                    <a:pt x="5906" y="2942"/>
                  </a:cubicBezTo>
                  <a:cubicBezTo>
                    <a:pt x="5144" y="3384"/>
                    <a:pt x="4249" y="3726"/>
                    <a:pt x="3359" y="3726"/>
                  </a:cubicBezTo>
                  <a:cubicBezTo>
                    <a:pt x="3026" y="3726"/>
                    <a:pt x="2694" y="3678"/>
                    <a:pt x="2369" y="3570"/>
                  </a:cubicBezTo>
                  <a:cubicBezTo>
                    <a:pt x="1679" y="3340"/>
                    <a:pt x="1198" y="2796"/>
                    <a:pt x="842" y="2189"/>
                  </a:cubicBezTo>
                  <a:cubicBezTo>
                    <a:pt x="770" y="2045"/>
                    <a:pt x="652" y="1985"/>
                    <a:pt x="533" y="1985"/>
                  </a:cubicBezTo>
                  <a:cubicBezTo>
                    <a:pt x="271" y="1985"/>
                    <a:pt x="0" y="2271"/>
                    <a:pt x="172" y="2587"/>
                  </a:cubicBezTo>
                  <a:cubicBezTo>
                    <a:pt x="827" y="3802"/>
                    <a:pt x="2000" y="4500"/>
                    <a:pt x="3347" y="4500"/>
                  </a:cubicBezTo>
                  <a:cubicBezTo>
                    <a:pt x="3507" y="4500"/>
                    <a:pt x="3670" y="4490"/>
                    <a:pt x="3834" y="4470"/>
                  </a:cubicBezTo>
                  <a:cubicBezTo>
                    <a:pt x="5341" y="4302"/>
                    <a:pt x="6763" y="3507"/>
                    <a:pt x="7831" y="2440"/>
                  </a:cubicBezTo>
                  <a:cubicBezTo>
                    <a:pt x="8416" y="1875"/>
                    <a:pt x="8898" y="1227"/>
                    <a:pt x="9212" y="473"/>
                  </a:cubicBezTo>
                  <a:cubicBezTo>
                    <a:pt x="9325" y="184"/>
                    <a:pt x="9097" y="0"/>
                    <a:pt x="8857"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57" name="Google Shape;657;gfacf545f29_2_1210"/>
            <p:cNvSpPr/>
            <p:nvPr/>
          </p:nvSpPr>
          <p:spPr>
            <a:xfrm>
              <a:off x="4340675" y="3165850"/>
              <a:ext cx="248575" cy="110450"/>
            </a:xfrm>
            <a:custGeom>
              <a:avLst/>
              <a:gdLst/>
              <a:ahLst/>
              <a:cxnLst/>
              <a:rect l="l" t="t" r="r" b="b"/>
              <a:pathLst>
                <a:path w="9943" h="4418" extrusionOk="0">
                  <a:moveTo>
                    <a:pt x="575" y="0"/>
                  </a:moveTo>
                  <a:cubicBezTo>
                    <a:pt x="377" y="0"/>
                    <a:pt x="167" y="126"/>
                    <a:pt x="146" y="377"/>
                  </a:cubicBezTo>
                  <a:cubicBezTo>
                    <a:pt x="0" y="2135"/>
                    <a:pt x="1465" y="3369"/>
                    <a:pt x="2971" y="3934"/>
                  </a:cubicBezTo>
                  <a:cubicBezTo>
                    <a:pt x="3760" y="4246"/>
                    <a:pt x="4647" y="4418"/>
                    <a:pt x="5533" y="4418"/>
                  </a:cubicBezTo>
                  <a:cubicBezTo>
                    <a:pt x="6431" y="4418"/>
                    <a:pt x="7328" y="4240"/>
                    <a:pt x="8118" y="3850"/>
                  </a:cubicBezTo>
                  <a:cubicBezTo>
                    <a:pt x="8955" y="3432"/>
                    <a:pt x="9583" y="2741"/>
                    <a:pt x="9855" y="1842"/>
                  </a:cubicBezTo>
                  <a:cubicBezTo>
                    <a:pt x="9943" y="1540"/>
                    <a:pt x="9699" y="1345"/>
                    <a:pt x="9463" y="1345"/>
                  </a:cubicBezTo>
                  <a:cubicBezTo>
                    <a:pt x="9306" y="1345"/>
                    <a:pt x="9152" y="1432"/>
                    <a:pt x="9102" y="1633"/>
                  </a:cubicBezTo>
                  <a:cubicBezTo>
                    <a:pt x="8683" y="3013"/>
                    <a:pt x="7177" y="3557"/>
                    <a:pt x="5859" y="3620"/>
                  </a:cubicBezTo>
                  <a:cubicBezTo>
                    <a:pt x="5757" y="3625"/>
                    <a:pt x="5655" y="3627"/>
                    <a:pt x="5552" y="3627"/>
                  </a:cubicBezTo>
                  <a:cubicBezTo>
                    <a:pt x="4186" y="3627"/>
                    <a:pt x="2687" y="3234"/>
                    <a:pt x="1695" y="2281"/>
                  </a:cubicBezTo>
                  <a:cubicBezTo>
                    <a:pt x="1151" y="1779"/>
                    <a:pt x="879" y="1109"/>
                    <a:pt x="942" y="377"/>
                  </a:cubicBezTo>
                  <a:cubicBezTo>
                    <a:pt x="963" y="126"/>
                    <a:pt x="774" y="0"/>
                    <a:pt x="575"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58" name="Google Shape;658;gfacf545f29_2_1210"/>
            <p:cNvSpPr/>
            <p:nvPr/>
          </p:nvSpPr>
          <p:spPr>
            <a:xfrm>
              <a:off x="4566650" y="2986175"/>
              <a:ext cx="198275" cy="250575"/>
            </a:xfrm>
            <a:custGeom>
              <a:avLst/>
              <a:gdLst/>
              <a:ahLst/>
              <a:cxnLst/>
              <a:rect l="l" t="t" r="r" b="b"/>
              <a:pathLst>
                <a:path w="7931" h="10023" extrusionOk="0">
                  <a:moveTo>
                    <a:pt x="4150" y="1"/>
                  </a:moveTo>
                  <a:cubicBezTo>
                    <a:pt x="3841" y="1"/>
                    <a:pt x="3626" y="501"/>
                    <a:pt x="3955" y="743"/>
                  </a:cubicBezTo>
                  <a:cubicBezTo>
                    <a:pt x="5482" y="1810"/>
                    <a:pt x="7177" y="3442"/>
                    <a:pt x="6989" y="5472"/>
                  </a:cubicBezTo>
                  <a:cubicBezTo>
                    <a:pt x="6905" y="6476"/>
                    <a:pt x="6319" y="7480"/>
                    <a:pt x="5628" y="8192"/>
                  </a:cubicBezTo>
                  <a:cubicBezTo>
                    <a:pt x="5064" y="8757"/>
                    <a:pt x="4373" y="9133"/>
                    <a:pt x="3578" y="9238"/>
                  </a:cubicBezTo>
                  <a:cubicBezTo>
                    <a:pt x="3400" y="9261"/>
                    <a:pt x="3221" y="9271"/>
                    <a:pt x="3042" y="9271"/>
                  </a:cubicBezTo>
                  <a:cubicBezTo>
                    <a:pt x="2232" y="9271"/>
                    <a:pt x="1420" y="9059"/>
                    <a:pt x="649" y="8820"/>
                  </a:cubicBezTo>
                  <a:cubicBezTo>
                    <a:pt x="606" y="8807"/>
                    <a:pt x="566" y="8801"/>
                    <a:pt x="528" y="8801"/>
                  </a:cubicBezTo>
                  <a:cubicBezTo>
                    <a:pt x="136" y="8801"/>
                    <a:pt x="0" y="9439"/>
                    <a:pt x="439" y="9573"/>
                  </a:cubicBezTo>
                  <a:cubicBezTo>
                    <a:pt x="1284" y="9835"/>
                    <a:pt x="2166" y="10022"/>
                    <a:pt x="3024" y="10022"/>
                  </a:cubicBezTo>
                  <a:cubicBezTo>
                    <a:pt x="4079" y="10022"/>
                    <a:pt x="5098" y="9739"/>
                    <a:pt x="5963" y="8966"/>
                  </a:cubicBezTo>
                  <a:cubicBezTo>
                    <a:pt x="6779" y="8213"/>
                    <a:pt x="7491" y="7104"/>
                    <a:pt x="7700" y="5995"/>
                  </a:cubicBezTo>
                  <a:cubicBezTo>
                    <a:pt x="7930" y="4928"/>
                    <a:pt x="7679" y="3819"/>
                    <a:pt x="7135" y="2877"/>
                  </a:cubicBezTo>
                  <a:cubicBezTo>
                    <a:pt x="6465" y="1726"/>
                    <a:pt x="5440" y="827"/>
                    <a:pt x="4352" y="73"/>
                  </a:cubicBezTo>
                  <a:cubicBezTo>
                    <a:pt x="4283" y="23"/>
                    <a:pt x="4215" y="1"/>
                    <a:pt x="4150"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59" name="Google Shape;659;gfacf545f29_2_1210"/>
            <p:cNvSpPr/>
            <p:nvPr/>
          </p:nvSpPr>
          <p:spPr>
            <a:xfrm>
              <a:off x="4590900" y="2764500"/>
              <a:ext cx="129550" cy="234075"/>
            </a:xfrm>
            <a:custGeom>
              <a:avLst/>
              <a:gdLst/>
              <a:ahLst/>
              <a:cxnLst/>
              <a:rect l="l" t="t" r="r" b="b"/>
              <a:pathLst>
                <a:path w="5182" h="9363" extrusionOk="0">
                  <a:moveTo>
                    <a:pt x="1457" y="0"/>
                  </a:moveTo>
                  <a:cubicBezTo>
                    <a:pt x="1059" y="0"/>
                    <a:pt x="667" y="120"/>
                    <a:pt x="327" y="383"/>
                  </a:cubicBezTo>
                  <a:cubicBezTo>
                    <a:pt x="1" y="623"/>
                    <a:pt x="211" y="1132"/>
                    <a:pt x="516" y="1132"/>
                  </a:cubicBezTo>
                  <a:cubicBezTo>
                    <a:pt x="583" y="1132"/>
                    <a:pt x="654" y="1108"/>
                    <a:pt x="725" y="1052"/>
                  </a:cubicBezTo>
                  <a:cubicBezTo>
                    <a:pt x="973" y="864"/>
                    <a:pt x="1230" y="783"/>
                    <a:pt x="1484" y="783"/>
                  </a:cubicBezTo>
                  <a:cubicBezTo>
                    <a:pt x="2560" y="783"/>
                    <a:pt x="3613" y="2223"/>
                    <a:pt x="3968" y="3103"/>
                  </a:cubicBezTo>
                  <a:cubicBezTo>
                    <a:pt x="4721" y="4965"/>
                    <a:pt x="3675" y="7162"/>
                    <a:pt x="2733" y="8794"/>
                  </a:cubicBezTo>
                  <a:cubicBezTo>
                    <a:pt x="2560" y="9083"/>
                    <a:pt x="2826" y="9362"/>
                    <a:pt x="3097" y="9362"/>
                  </a:cubicBezTo>
                  <a:cubicBezTo>
                    <a:pt x="3218" y="9362"/>
                    <a:pt x="3340" y="9306"/>
                    <a:pt x="3424" y="9171"/>
                  </a:cubicBezTo>
                  <a:cubicBezTo>
                    <a:pt x="4324" y="7622"/>
                    <a:pt x="5182" y="5760"/>
                    <a:pt x="4972" y="3919"/>
                  </a:cubicBezTo>
                  <a:cubicBezTo>
                    <a:pt x="4805" y="2475"/>
                    <a:pt x="3822" y="948"/>
                    <a:pt x="2524" y="278"/>
                  </a:cubicBezTo>
                  <a:cubicBezTo>
                    <a:pt x="2186" y="99"/>
                    <a:pt x="1818" y="0"/>
                    <a:pt x="1457" y="0"/>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60" name="Google Shape;660;gfacf545f29_2_1210"/>
            <p:cNvSpPr/>
            <p:nvPr/>
          </p:nvSpPr>
          <p:spPr>
            <a:xfrm>
              <a:off x="4403975" y="2538050"/>
              <a:ext cx="251625" cy="244125"/>
            </a:xfrm>
            <a:custGeom>
              <a:avLst/>
              <a:gdLst/>
              <a:ahLst/>
              <a:cxnLst/>
              <a:rect l="l" t="t" r="r" b="b"/>
              <a:pathLst>
                <a:path w="10065" h="9765" extrusionOk="0">
                  <a:moveTo>
                    <a:pt x="447" y="1"/>
                  </a:moveTo>
                  <a:cubicBezTo>
                    <a:pt x="0" y="1"/>
                    <a:pt x="19" y="738"/>
                    <a:pt x="502" y="778"/>
                  </a:cubicBezTo>
                  <a:cubicBezTo>
                    <a:pt x="2197" y="967"/>
                    <a:pt x="3850" y="1552"/>
                    <a:pt x="5293" y="2431"/>
                  </a:cubicBezTo>
                  <a:cubicBezTo>
                    <a:pt x="6737" y="3331"/>
                    <a:pt x="8055" y="4586"/>
                    <a:pt x="8683" y="6198"/>
                  </a:cubicBezTo>
                  <a:cubicBezTo>
                    <a:pt x="9060" y="7181"/>
                    <a:pt x="9164" y="8227"/>
                    <a:pt x="9018" y="9273"/>
                  </a:cubicBezTo>
                  <a:cubicBezTo>
                    <a:pt x="8980" y="9565"/>
                    <a:pt x="9242" y="9764"/>
                    <a:pt x="9468" y="9764"/>
                  </a:cubicBezTo>
                  <a:cubicBezTo>
                    <a:pt x="9615" y="9764"/>
                    <a:pt x="9746" y="9680"/>
                    <a:pt x="9771" y="9483"/>
                  </a:cubicBezTo>
                  <a:cubicBezTo>
                    <a:pt x="10064" y="7453"/>
                    <a:pt x="9520" y="5528"/>
                    <a:pt x="8223" y="3938"/>
                  </a:cubicBezTo>
                  <a:cubicBezTo>
                    <a:pt x="7030" y="2431"/>
                    <a:pt x="5293" y="1385"/>
                    <a:pt x="3515" y="716"/>
                  </a:cubicBezTo>
                  <a:cubicBezTo>
                    <a:pt x="2552" y="339"/>
                    <a:pt x="1527" y="109"/>
                    <a:pt x="502" y="4"/>
                  </a:cubicBezTo>
                  <a:cubicBezTo>
                    <a:pt x="483" y="2"/>
                    <a:pt x="465" y="1"/>
                    <a:pt x="447" y="1"/>
                  </a:cubicBezTo>
                  <a:close/>
                </a:path>
              </a:pathLst>
            </a:custGeom>
            <a:solidFill>
              <a:schemeClr val="accent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61" name="Google Shape;661;gfacf545f29_2_1210"/>
            <p:cNvSpPr/>
            <p:nvPr/>
          </p:nvSpPr>
          <p:spPr>
            <a:xfrm>
              <a:off x="3210475" y="3269925"/>
              <a:ext cx="364400" cy="89950"/>
            </a:xfrm>
            <a:custGeom>
              <a:avLst/>
              <a:gdLst/>
              <a:ahLst/>
              <a:cxnLst/>
              <a:rect l="l" t="t" r="r" b="b"/>
              <a:pathLst>
                <a:path w="14576" h="3598" extrusionOk="0">
                  <a:moveTo>
                    <a:pt x="14093" y="1"/>
                  </a:moveTo>
                  <a:cubicBezTo>
                    <a:pt x="14087" y="1"/>
                    <a:pt x="14080" y="1"/>
                    <a:pt x="14074" y="1"/>
                  </a:cubicBezTo>
                  <a:cubicBezTo>
                    <a:pt x="13362" y="43"/>
                    <a:pt x="12693" y="336"/>
                    <a:pt x="12065" y="650"/>
                  </a:cubicBezTo>
                  <a:cubicBezTo>
                    <a:pt x="11291" y="1006"/>
                    <a:pt x="10559" y="1424"/>
                    <a:pt x="9805" y="1801"/>
                  </a:cubicBezTo>
                  <a:cubicBezTo>
                    <a:pt x="8378" y="2506"/>
                    <a:pt x="6810" y="2829"/>
                    <a:pt x="5239" y="2829"/>
                  </a:cubicBezTo>
                  <a:cubicBezTo>
                    <a:pt x="4899" y="2829"/>
                    <a:pt x="4558" y="2814"/>
                    <a:pt x="4219" y="2784"/>
                  </a:cubicBezTo>
                  <a:cubicBezTo>
                    <a:pt x="2984" y="2659"/>
                    <a:pt x="1771" y="2324"/>
                    <a:pt x="620" y="1905"/>
                  </a:cubicBezTo>
                  <a:cubicBezTo>
                    <a:pt x="567" y="1885"/>
                    <a:pt x="518" y="1875"/>
                    <a:pt x="473" y="1875"/>
                  </a:cubicBezTo>
                  <a:cubicBezTo>
                    <a:pt x="105" y="1875"/>
                    <a:pt x="1" y="2491"/>
                    <a:pt x="411" y="2659"/>
                  </a:cubicBezTo>
                  <a:cubicBezTo>
                    <a:pt x="1978" y="3250"/>
                    <a:pt x="3618" y="3598"/>
                    <a:pt x="5276" y="3598"/>
                  </a:cubicBezTo>
                  <a:cubicBezTo>
                    <a:pt x="5788" y="3598"/>
                    <a:pt x="6300" y="3565"/>
                    <a:pt x="6813" y="3496"/>
                  </a:cubicBezTo>
                  <a:cubicBezTo>
                    <a:pt x="7734" y="3391"/>
                    <a:pt x="8634" y="3182"/>
                    <a:pt x="9491" y="2826"/>
                  </a:cubicBezTo>
                  <a:cubicBezTo>
                    <a:pt x="10287" y="2470"/>
                    <a:pt x="11040" y="2052"/>
                    <a:pt x="11793" y="1654"/>
                  </a:cubicBezTo>
                  <a:cubicBezTo>
                    <a:pt x="12483" y="1299"/>
                    <a:pt x="13279" y="817"/>
                    <a:pt x="14074" y="796"/>
                  </a:cubicBezTo>
                  <a:cubicBezTo>
                    <a:pt x="14569" y="776"/>
                    <a:pt x="14576" y="1"/>
                    <a:pt x="14093"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62" name="Google Shape;662;gfacf545f29_2_1210"/>
            <p:cNvSpPr/>
            <p:nvPr/>
          </p:nvSpPr>
          <p:spPr>
            <a:xfrm>
              <a:off x="4082775" y="3287200"/>
              <a:ext cx="175325" cy="159075"/>
            </a:xfrm>
            <a:custGeom>
              <a:avLst/>
              <a:gdLst/>
              <a:ahLst/>
              <a:cxnLst/>
              <a:rect l="l" t="t" r="r" b="b"/>
              <a:pathLst>
                <a:path w="7013" h="6363" extrusionOk="0">
                  <a:moveTo>
                    <a:pt x="1947" y="1"/>
                  </a:moveTo>
                  <a:cubicBezTo>
                    <a:pt x="1486" y="1"/>
                    <a:pt x="1089" y="273"/>
                    <a:pt x="817" y="628"/>
                  </a:cubicBezTo>
                  <a:cubicBezTo>
                    <a:pt x="1" y="1758"/>
                    <a:pt x="545" y="3118"/>
                    <a:pt x="1340" y="4102"/>
                  </a:cubicBezTo>
                  <a:cubicBezTo>
                    <a:pt x="2219" y="5190"/>
                    <a:pt x="3620" y="6194"/>
                    <a:pt x="5043" y="6362"/>
                  </a:cubicBezTo>
                  <a:cubicBezTo>
                    <a:pt x="5052" y="6362"/>
                    <a:pt x="5061" y="6363"/>
                    <a:pt x="5070" y="6363"/>
                  </a:cubicBezTo>
                  <a:cubicBezTo>
                    <a:pt x="5268" y="6363"/>
                    <a:pt x="5441" y="6144"/>
                    <a:pt x="5441" y="5964"/>
                  </a:cubicBezTo>
                  <a:cubicBezTo>
                    <a:pt x="5441" y="5734"/>
                    <a:pt x="5253" y="5608"/>
                    <a:pt x="5043" y="5566"/>
                  </a:cubicBezTo>
                  <a:cubicBezTo>
                    <a:pt x="4060" y="5462"/>
                    <a:pt x="2972" y="4688"/>
                    <a:pt x="2260" y="3955"/>
                  </a:cubicBezTo>
                  <a:cubicBezTo>
                    <a:pt x="1591" y="3265"/>
                    <a:pt x="817" y="2156"/>
                    <a:pt x="1382" y="1193"/>
                  </a:cubicBezTo>
                  <a:cubicBezTo>
                    <a:pt x="1444" y="1110"/>
                    <a:pt x="1465" y="1068"/>
                    <a:pt x="1528" y="1005"/>
                  </a:cubicBezTo>
                  <a:cubicBezTo>
                    <a:pt x="1549" y="984"/>
                    <a:pt x="1570" y="942"/>
                    <a:pt x="1612" y="921"/>
                  </a:cubicBezTo>
                  <a:cubicBezTo>
                    <a:pt x="1626" y="907"/>
                    <a:pt x="1633" y="899"/>
                    <a:pt x="1636" y="895"/>
                  </a:cubicBezTo>
                  <a:lnTo>
                    <a:pt x="1636" y="895"/>
                  </a:lnTo>
                  <a:cubicBezTo>
                    <a:pt x="1636" y="895"/>
                    <a:pt x="1636" y="895"/>
                    <a:pt x="1636" y="895"/>
                  </a:cubicBezTo>
                  <a:cubicBezTo>
                    <a:pt x="1640" y="895"/>
                    <a:pt x="1650" y="892"/>
                    <a:pt x="1675" y="880"/>
                  </a:cubicBezTo>
                  <a:cubicBezTo>
                    <a:pt x="1689" y="865"/>
                    <a:pt x="1715" y="850"/>
                    <a:pt x="1743" y="835"/>
                  </a:cubicBezTo>
                  <a:lnTo>
                    <a:pt x="1743" y="835"/>
                  </a:lnTo>
                  <a:cubicBezTo>
                    <a:pt x="1743" y="835"/>
                    <a:pt x="1743" y="835"/>
                    <a:pt x="1743" y="835"/>
                  </a:cubicBezTo>
                  <a:cubicBezTo>
                    <a:pt x="1744" y="835"/>
                    <a:pt x="1786" y="817"/>
                    <a:pt x="1800" y="817"/>
                  </a:cubicBezTo>
                  <a:cubicBezTo>
                    <a:pt x="1842" y="796"/>
                    <a:pt x="1926" y="796"/>
                    <a:pt x="1842" y="796"/>
                  </a:cubicBezTo>
                  <a:lnTo>
                    <a:pt x="2009" y="796"/>
                  </a:lnTo>
                  <a:cubicBezTo>
                    <a:pt x="2030" y="796"/>
                    <a:pt x="2072" y="817"/>
                    <a:pt x="2114" y="817"/>
                  </a:cubicBezTo>
                  <a:cubicBezTo>
                    <a:pt x="2135" y="817"/>
                    <a:pt x="2177" y="838"/>
                    <a:pt x="2219" y="859"/>
                  </a:cubicBezTo>
                  <a:cubicBezTo>
                    <a:pt x="2260" y="869"/>
                    <a:pt x="2271" y="869"/>
                    <a:pt x="2276" y="869"/>
                  </a:cubicBezTo>
                  <a:cubicBezTo>
                    <a:pt x="2281" y="869"/>
                    <a:pt x="2281" y="869"/>
                    <a:pt x="2302" y="880"/>
                  </a:cubicBezTo>
                  <a:cubicBezTo>
                    <a:pt x="2470" y="963"/>
                    <a:pt x="2637" y="1089"/>
                    <a:pt x="2784" y="1172"/>
                  </a:cubicBezTo>
                  <a:cubicBezTo>
                    <a:pt x="3537" y="1758"/>
                    <a:pt x="4144" y="2616"/>
                    <a:pt x="4688" y="3411"/>
                  </a:cubicBezTo>
                  <a:cubicBezTo>
                    <a:pt x="5211" y="4144"/>
                    <a:pt x="5650" y="4939"/>
                    <a:pt x="6152" y="5692"/>
                  </a:cubicBezTo>
                  <a:cubicBezTo>
                    <a:pt x="6234" y="5818"/>
                    <a:pt x="6351" y="5870"/>
                    <a:pt x="6469" y="5870"/>
                  </a:cubicBezTo>
                  <a:cubicBezTo>
                    <a:pt x="6741" y="5870"/>
                    <a:pt x="7012" y="5587"/>
                    <a:pt x="6822" y="5294"/>
                  </a:cubicBezTo>
                  <a:cubicBezTo>
                    <a:pt x="6341" y="4541"/>
                    <a:pt x="5901" y="3788"/>
                    <a:pt x="5399" y="3056"/>
                  </a:cubicBezTo>
                  <a:cubicBezTo>
                    <a:pt x="4750" y="2135"/>
                    <a:pt x="4060" y="1152"/>
                    <a:pt x="3139" y="482"/>
                  </a:cubicBezTo>
                  <a:cubicBezTo>
                    <a:pt x="2804" y="231"/>
                    <a:pt x="2386" y="22"/>
                    <a:pt x="1947"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63" name="Google Shape;663;gfacf545f29_2_1210"/>
            <p:cNvSpPr/>
            <p:nvPr/>
          </p:nvSpPr>
          <p:spPr>
            <a:xfrm>
              <a:off x="4143942" y="3256716"/>
              <a:ext cx="42900" cy="68175"/>
            </a:xfrm>
            <a:custGeom>
              <a:avLst/>
              <a:gdLst/>
              <a:ahLst/>
              <a:cxnLst/>
              <a:rect l="l" t="t" r="r" b="b"/>
              <a:pathLst>
                <a:path w="1716" h="2727" extrusionOk="0">
                  <a:moveTo>
                    <a:pt x="1112" y="1022"/>
                  </a:moveTo>
                  <a:cubicBezTo>
                    <a:pt x="1110" y="1022"/>
                    <a:pt x="1098" y="1038"/>
                    <a:pt x="1089" y="1051"/>
                  </a:cubicBezTo>
                  <a:lnTo>
                    <a:pt x="1089" y="1051"/>
                  </a:lnTo>
                  <a:cubicBezTo>
                    <a:pt x="1095" y="1044"/>
                    <a:pt x="1102" y="1037"/>
                    <a:pt x="1109" y="1030"/>
                  </a:cubicBezTo>
                  <a:cubicBezTo>
                    <a:pt x="1112" y="1024"/>
                    <a:pt x="1113" y="1022"/>
                    <a:pt x="1112" y="1022"/>
                  </a:cubicBezTo>
                  <a:close/>
                  <a:moveTo>
                    <a:pt x="1245" y="1"/>
                  </a:moveTo>
                  <a:cubicBezTo>
                    <a:pt x="1185" y="1"/>
                    <a:pt x="1124" y="15"/>
                    <a:pt x="1067" y="47"/>
                  </a:cubicBezTo>
                  <a:cubicBezTo>
                    <a:pt x="649" y="298"/>
                    <a:pt x="356" y="654"/>
                    <a:pt x="188" y="1093"/>
                  </a:cubicBezTo>
                  <a:cubicBezTo>
                    <a:pt x="42" y="1491"/>
                    <a:pt x="0" y="1930"/>
                    <a:pt x="21" y="2328"/>
                  </a:cubicBezTo>
                  <a:cubicBezTo>
                    <a:pt x="21" y="2527"/>
                    <a:pt x="173" y="2727"/>
                    <a:pt x="369" y="2727"/>
                  </a:cubicBezTo>
                  <a:cubicBezTo>
                    <a:pt x="378" y="2727"/>
                    <a:pt x="388" y="2726"/>
                    <a:pt x="398" y="2725"/>
                  </a:cubicBezTo>
                  <a:cubicBezTo>
                    <a:pt x="607" y="2725"/>
                    <a:pt x="795" y="2558"/>
                    <a:pt x="795" y="2328"/>
                  </a:cubicBezTo>
                  <a:cubicBezTo>
                    <a:pt x="795" y="2139"/>
                    <a:pt x="795" y="1972"/>
                    <a:pt x="816" y="1784"/>
                  </a:cubicBezTo>
                  <a:cubicBezTo>
                    <a:pt x="816" y="1791"/>
                    <a:pt x="816" y="1799"/>
                    <a:pt x="816" y="1805"/>
                  </a:cubicBezTo>
                  <a:cubicBezTo>
                    <a:pt x="816" y="1784"/>
                    <a:pt x="816" y="1763"/>
                    <a:pt x="837" y="1742"/>
                  </a:cubicBezTo>
                  <a:cubicBezTo>
                    <a:pt x="837" y="1700"/>
                    <a:pt x="837" y="1637"/>
                    <a:pt x="858" y="1595"/>
                  </a:cubicBezTo>
                  <a:cubicBezTo>
                    <a:pt x="879" y="1512"/>
                    <a:pt x="900" y="1428"/>
                    <a:pt x="921" y="1344"/>
                  </a:cubicBezTo>
                  <a:cubicBezTo>
                    <a:pt x="926" y="1339"/>
                    <a:pt x="931" y="1333"/>
                    <a:pt x="934" y="1327"/>
                  </a:cubicBezTo>
                  <a:lnTo>
                    <a:pt x="934" y="1327"/>
                  </a:lnTo>
                  <a:cubicBezTo>
                    <a:pt x="932" y="1333"/>
                    <a:pt x="932" y="1337"/>
                    <a:pt x="933" y="1337"/>
                  </a:cubicBezTo>
                  <a:cubicBezTo>
                    <a:pt x="934" y="1337"/>
                    <a:pt x="937" y="1333"/>
                    <a:pt x="942" y="1323"/>
                  </a:cubicBezTo>
                  <a:cubicBezTo>
                    <a:pt x="963" y="1281"/>
                    <a:pt x="984" y="1240"/>
                    <a:pt x="1004" y="1198"/>
                  </a:cubicBezTo>
                  <a:cubicBezTo>
                    <a:pt x="1025" y="1156"/>
                    <a:pt x="1046" y="1114"/>
                    <a:pt x="1067" y="1093"/>
                  </a:cubicBezTo>
                  <a:cubicBezTo>
                    <a:pt x="1067" y="1080"/>
                    <a:pt x="1075" y="1068"/>
                    <a:pt x="1086" y="1055"/>
                  </a:cubicBezTo>
                  <a:lnTo>
                    <a:pt x="1086" y="1055"/>
                  </a:lnTo>
                  <a:cubicBezTo>
                    <a:pt x="1079" y="1065"/>
                    <a:pt x="1076" y="1069"/>
                    <a:pt x="1076" y="1069"/>
                  </a:cubicBezTo>
                  <a:cubicBezTo>
                    <a:pt x="1076" y="1069"/>
                    <a:pt x="1082" y="1061"/>
                    <a:pt x="1089" y="1051"/>
                  </a:cubicBezTo>
                  <a:lnTo>
                    <a:pt x="1089" y="1051"/>
                  </a:lnTo>
                  <a:cubicBezTo>
                    <a:pt x="1088" y="1053"/>
                    <a:pt x="1087" y="1054"/>
                    <a:pt x="1086" y="1055"/>
                  </a:cubicBezTo>
                  <a:lnTo>
                    <a:pt x="1086" y="1055"/>
                  </a:lnTo>
                  <a:cubicBezTo>
                    <a:pt x="1086" y="1054"/>
                    <a:pt x="1087" y="1053"/>
                    <a:pt x="1088" y="1051"/>
                  </a:cubicBezTo>
                  <a:cubicBezTo>
                    <a:pt x="1151" y="968"/>
                    <a:pt x="1214" y="905"/>
                    <a:pt x="1276" y="863"/>
                  </a:cubicBezTo>
                  <a:cubicBezTo>
                    <a:pt x="1297" y="842"/>
                    <a:pt x="1318" y="821"/>
                    <a:pt x="1318" y="821"/>
                  </a:cubicBezTo>
                  <a:cubicBezTo>
                    <a:pt x="1360" y="779"/>
                    <a:pt x="1423" y="758"/>
                    <a:pt x="1465" y="737"/>
                  </a:cubicBezTo>
                  <a:cubicBezTo>
                    <a:pt x="1632" y="633"/>
                    <a:pt x="1716" y="382"/>
                    <a:pt x="1590" y="193"/>
                  </a:cubicBezTo>
                  <a:cubicBezTo>
                    <a:pt x="1517" y="77"/>
                    <a:pt x="1384" y="1"/>
                    <a:pt x="1245"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64" name="Google Shape;664;gfacf545f29_2_1210"/>
            <p:cNvSpPr/>
            <p:nvPr/>
          </p:nvSpPr>
          <p:spPr>
            <a:xfrm>
              <a:off x="4222392" y="3266316"/>
              <a:ext cx="74825" cy="120675"/>
            </a:xfrm>
            <a:custGeom>
              <a:avLst/>
              <a:gdLst/>
              <a:ahLst/>
              <a:cxnLst/>
              <a:rect l="l" t="t" r="r" b="b"/>
              <a:pathLst>
                <a:path w="2993" h="4827" extrusionOk="0">
                  <a:moveTo>
                    <a:pt x="458" y="0"/>
                  </a:moveTo>
                  <a:cubicBezTo>
                    <a:pt x="391" y="0"/>
                    <a:pt x="321" y="19"/>
                    <a:pt x="252" y="60"/>
                  </a:cubicBezTo>
                  <a:cubicBezTo>
                    <a:pt x="84" y="144"/>
                    <a:pt x="1" y="416"/>
                    <a:pt x="126" y="584"/>
                  </a:cubicBezTo>
                  <a:cubicBezTo>
                    <a:pt x="566" y="1190"/>
                    <a:pt x="1005" y="1797"/>
                    <a:pt x="1382" y="2446"/>
                  </a:cubicBezTo>
                  <a:cubicBezTo>
                    <a:pt x="1737" y="3115"/>
                    <a:pt x="1988" y="3806"/>
                    <a:pt x="2156" y="4538"/>
                  </a:cubicBezTo>
                  <a:cubicBezTo>
                    <a:pt x="2206" y="4739"/>
                    <a:pt x="2357" y="4826"/>
                    <a:pt x="2513" y="4826"/>
                  </a:cubicBezTo>
                  <a:cubicBezTo>
                    <a:pt x="2747" y="4826"/>
                    <a:pt x="2993" y="4630"/>
                    <a:pt x="2930" y="4329"/>
                  </a:cubicBezTo>
                  <a:cubicBezTo>
                    <a:pt x="2742" y="3555"/>
                    <a:pt x="2470" y="2801"/>
                    <a:pt x="2072" y="2111"/>
                  </a:cubicBezTo>
                  <a:cubicBezTo>
                    <a:pt x="1716" y="1441"/>
                    <a:pt x="1256" y="814"/>
                    <a:pt x="796" y="186"/>
                  </a:cubicBezTo>
                  <a:cubicBezTo>
                    <a:pt x="712" y="74"/>
                    <a:pt x="591" y="0"/>
                    <a:pt x="458"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65" name="Google Shape;665;gfacf545f29_2_1210"/>
            <p:cNvSpPr/>
            <p:nvPr/>
          </p:nvSpPr>
          <p:spPr>
            <a:xfrm>
              <a:off x="4259050" y="3232250"/>
              <a:ext cx="42850" cy="99800"/>
            </a:xfrm>
            <a:custGeom>
              <a:avLst/>
              <a:gdLst/>
              <a:ahLst/>
              <a:cxnLst/>
              <a:rect l="l" t="t" r="r" b="b"/>
              <a:pathLst>
                <a:path w="1714" h="3992" extrusionOk="0">
                  <a:moveTo>
                    <a:pt x="1231" y="1"/>
                  </a:moveTo>
                  <a:cubicBezTo>
                    <a:pt x="1073" y="1"/>
                    <a:pt x="917" y="83"/>
                    <a:pt x="859" y="274"/>
                  </a:cubicBezTo>
                  <a:cubicBezTo>
                    <a:pt x="503" y="1383"/>
                    <a:pt x="1" y="2534"/>
                    <a:pt x="482" y="3705"/>
                  </a:cubicBezTo>
                  <a:cubicBezTo>
                    <a:pt x="552" y="3863"/>
                    <a:pt x="682" y="3992"/>
                    <a:pt x="858" y="3992"/>
                  </a:cubicBezTo>
                  <a:cubicBezTo>
                    <a:pt x="891" y="3992"/>
                    <a:pt x="927" y="3987"/>
                    <a:pt x="963" y="3977"/>
                  </a:cubicBezTo>
                  <a:cubicBezTo>
                    <a:pt x="1152" y="3935"/>
                    <a:pt x="1319" y="3684"/>
                    <a:pt x="1235" y="3496"/>
                  </a:cubicBezTo>
                  <a:cubicBezTo>
                    <a:pt x="1047" y="3015"/>
                    <a:pt x="1026" y="2534"/>
                    <a:pt x="1131" y="2031"/>
                  </a:cubicBezTo>
                  <a:cubicBezTo>
                    <a:pt x="1256" y="1487"/>
                    <a:pt x="1466" y="985"/>
                    <a:pt x="1612" y="483"/>
                  </a:cubicBezTo>
                  <a:cubicBezTo>
                    <a:pt x="1713" y="192"/>
                    <a:pt x="1471" y="1"/>
                    <a:pt x="123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66" name="Google Shape;666;gfacf545f29_2_1210"/>
            <p:cNvSpPr/>
            <p:nvPr/>
          </p:nvSpPr>
          <p:spPr>
            <a:xfrm>
              <a:off x="4309936" y="3225531"/>
              <a:ext cx="57026" cy="127113"/>
            </a:xfrm>
            <a:custGeom>
              <a:avLst/>
              <a:gdLst/>
              <a:ahLst/>
              <a:cxnLst/>
              <a:rect l="l" t="t" r="r" b="b"/>
              <a:pathLst>
                <a:path w="2235" h="5853" extrusionOk="0">
                  <a:moveTo>
                    <a:pt x="574" y="0"/>
                  </a:moveTo>
                  <a:cubicBezTo>
                    <a:pt x="228" y="0"/>
                    <a:pt x="0" y="515"/>
                    <a:pt x="372" y="746"/>
                  </a:cubicBezTo>
                  <a:cubicBezTo>
                    <a:pt x="1084" y="1143"/>
                    <a:pt x="1293" y="2064"/>
                    <a:pt x="1356" y="2817"/>
                  </a:cubicBezTo>
                  <a:cubicBezTo>
                    <a:pt x="1439" y="3675"/>
                    <a:pt x="1356" y="4533"/>
                    <a:pt x="1167" y="5370"/>
                  </a:cubicBezTo>
                  <a:cubicBezTo>
                    <a:pt x="1104" y="5661"/>
                    <a:pt x="1354" y="5852"/>
                    <a:pt x="1585" y="5852"/>
                  </a:cubicBezTo>
                  <a:cubicBezTo>
                    <a:pt x="1736" y="5852"/>
                    <a:pt x="1879" y="5770"/>
                    <a:pt x="1920" y="5579"/>
                  </a:cubicBezTo>
                  <a:cubicBezTo>
                    <a:pt x="2151" y="4617"/>
                    <a:pt x="2234" y="3612"/>
                    <a:pt x="2130" y="2629"/>
                  </a:cubicBezTo>
                  <a:cubicBezTo>
                    <a:pt x="2025" y="1646"/>
                    <a:pt x="1690" y="578"/>
                    <a:pt x="770" y="55"/>
                  </a:cubicBezTo>
                  <a:cubicBezTo>
                    <a:pt x="702" y="17"/>
                    <a:pt x="636" y="0"/>
                    <a:pt x="574"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67" name="Google Shape;667;gfacf545f29_2_1210"/>
            <p:cNvSpPr/>
            <p:nvPr/>
          </p:nvSpPr>
          <p:spPr>
            <a:xfrm>
              <a:off x="4346425" y="3221075"/>
              <a:ext cx="40825" cy="49725"/>
            </a:xfrm>
            <a:custGeom>
              <a:avLst/>
              <a:gdLst/>
              <a:ahLst/>
              <a:cxnLst/>
              <a:rect l="l" t="t" r="r" b="b"/>
              <a:pathLst>
                <a:path w="1633" h="1989" extrusionOk="0">
                  <a:moveTo>
                    <a:pt x="1176" y="1"/>
                  </a:moveTo>
                  <a:cubicBezTo>
                    <a:pt x="1111" y="1"/>
                    <a:pt x="1045" y="17"/>
                    <a:pt x="984" y="51"/>
                  </a:cubicBezTo>
                  <a:cubicBezTo>
                    <a:pt x="481" y="344"/>
                    <a:pt x="105" y="909"/>
                    <a:pt x="21" y="1495"/>
                  </a:cubicBezTo>
                  <a:cubicBezTo>
                    <a:pt x="21" y="1600"/>
                    <a:pt x="0" y="1704"/>
                    <a:pt x="63" y="1809"/>
                  </a:cubicBezTo>
                  <a:cubicBezTo>
                    <a:pt x="126" y="1893"/>
                    <a:pt x="209" y="1955"/>
                    <a:pt x="293" y="1976"/>
                  </a:cubicBezTo>
                  <a:cubicBezTo>
                    <a:pt x="331" y="1984"/>
                    <a:pt x="372" y="1989"/>
                    <a:pt x="413" y="1989"/>
                  </a:cubicBezTo>
                  <a:cubicBezTo>
                    <a:pt x="484" y="1989"/>
                    <a:pt x="554" y="1974"/>
                    <a:pt x="607" y="1934"/>
                  </a:cubicBezTo>
                  <a:cubicBezTo>
                    <a:pt x="691" y="1893"/>
                    <a:pt x="774" y="1809"/>
                    <a:pt x="795" y="1704"/>
                  </a:cubicBezTo>
                  <a:cubicBezTo>
                    <a:pt x="795" y="1591"/>
                    <a:pt x="820" y="1477"/>
                    <a:pt x="861" y="1364"/>
                  </a:cubicBezTo>
                  <a:lnTo>
                    <a:pt x="861" y="1364"/>
                  </a:lnTo>
                  <a:cubicBezTo>
                    <a:pt x="860" y="1366"/>
                    <a:pt x="859" y="1368"/>
                    <a:pt x="858" y="1369"/>
                  </a:cubicBezTo>
                  <a:cubicBezTo>
                    <a:pt x="860" y="1366"/>
                    <a:pt x="861" y="1362"/>
                    <a:pt x="863" y="1358"/>
                  </a:cubicBezTo>
                  <a:lnTo>
                    <a:pt x="863" y="1358"/>
                  </a:lnTo>
                  <a:cubicBezTo>
                    <a:pt x="862" y="1360"/>
                    <a:pt x="861" y="1362"/>
                    <a:pt x="861" y="1364"/>
                  </a:cubicBezTo>
                  <a:lnTo>
                    <a:pt x="861" y="1364"/>
                  </a:lnTo>
                  <a:cubicBezTo>
                    <a:pt x="877" y="1332"/>
                    <a:pt x="893" y="1312"/>
                    <a:pt x="898" y="1284"/>
                  </a:cubicBezTo>
                  <a:lnTo>
                    <a:pt x="898" y="1284"/>
                  </a:lnTo>
                  <a:cubicBezTo>
                    <a:pt x="886" y="1308"/>
                    <a:pt x="874" y="1333"/>
                    <a:pt x="863" y="1358"/>
                  </a:cubicBezTo>
                  <a:lnTo>
                    <a:pt x="863" y="1358"/>
                  </a:lnTo>
                  <a:cubicBezTo>
                    <a:pt x="874" y="1327"/>
                    <a:pt x="887" y="1296"/>
                    <a:pt x="900" y="1265"/>
                  </a:cubicBezTo>
                  <a:lnTo>
                    <a:pt x="900" y="1265"/>
                  </a:lnTo>
                  <a:cubicBezTo>
                    <a:pt x="900" y="1272"/>
                    <a:pt x="899" y="1278"/>
                    <a:pt x="898" y="1284"/>
                  </a:cubicBezTo>
                  <a:lnTo>
                    <a:pt x="898" y="1284"/>
                  </a:lnTo>
                  <a:cubicBezTo>
                    <a:pt x="943" y="1197"/>
                    <a:pt x="995" y="1118"/>
                    <a:pt x="1055" y="1039"/>
                  </a:cubicBezTo>
                  <a:lnTo>
                    <a:pt x="1055" y="1039"/>
                  </a:lnTo>
                  <a:cubicBezTo>
                    <a:pt x="1052" y="1044"/>
                    <a:pt x="1049" y="1050"/>
                    <a:pt x="1046" y="1056"/>
                  </a:cubicBezTo>
                  <a:cubicBezTo>
                    <a:pt x="1052" y="1046"/>
                    <a:pt x="1058" y="1037"/>
                    <a:pt x="1064" y="1028"/>
                  </a:cubicBezTo>
                  <a:lnTo>
                    <a:pt x="1064" y="1028"/>
                  </a:lnTo>
                  <a:cubicBezTo>
                    <a:pt x="1079" y="1009"/>
                    <a:pt x="1094" y="990"/>
                    <a:pt x="1109" y="972"/>
                  </a:cubicBezTo>
                  <a:lnTo>
                    <a:pt x="1109" y="972"/>
                  </a:lnTo>
                  <a:cubicBezTo>
                    <a:pt x="1102" y="979"/>
                    <a:pt x="1095" y="986"/>
                    <a:pt x="1088" y="993"/>
                  </a:cubicBezTo>
                  <a:lnTo>
                    <a:pt x="1088" y="993"/>
                  </a:lnTo>
                  <a:cubicBezTo>
                    <a:pt x="1138" y="928"/>
                    <a:pt x="1200" y="864"/>
                    <a:pt x="1266" y="807"/>
                  </a:cubicBezTo>
                  <a:lnTo>
                    <a:pt x="1266" y="807"/>
                  </a:lnTo>
                  <a:cubicBezTo>
                    <a:pt x="1298" y="784"/>
                    <a:pt x="1334" y="752"/>
                    <a:pt x="1381" y="721"/>
                  </a:cubicBezTo>
                  <a:cubicBezTo>
                    <a:pt x="1549" y="637"/>
                    <a:pt x="1632" y="365"/>
                    <a:pt x="1528" y="198"/>
                  </a:cubicBezTo>
                  <a:cubicBezTo>
                    <a:pt x="1443" y="71"/>
                    <a:pt x="1311" y="1"/>
                    <a:pt x="1176"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68" name="Google Shape;668;gfacf545f29_2_1210"/>
            <p:cNvSpPr/>
            <p:nvPr/>
          </p:nvSpPr>
          <p:spPr>
            <a:xfrm>
              <a:off x="4402984" y="3262355"/>
              <a:ext cx="39800" cy="97700"/>
            </a:xfrm>
            <a:custGeom>
              <a:avLst/>
              <a:gdLst/>
              <a:ahLst/>
              <a:cxnLst/>
              <a:rect l="l" t="t" r="r" b="b"/>
              <a:pathLst>
                <a:path w="1592" h="3908" extrusionOk="0">
                  <a:moveTo>
                    <a:pt x="869" y="1"/>
                  </a:moveTo>
                  <a:cubicBezTo>
                    <a:pt x="633" y="1"/>
                    <a:pt x="394" y="192"/>
                    <a:pt x="482" y="483"/>
                  </a:cubicBezTo>
                  <a:cubicBezTo>
                    <a:pt x="775" y="1425"/>
                    <a:pt x="503" y="2450"/>
                    <a:pt x="85" y="3329"/>
                  </a:cubicBezTo>
                  <a:cubicBezTo>
                    <a:pt x="1" y="3517"/>
                    <a:pt x="43" y="3747"/>
                    <a:pt x="231" y="3852"/>
                  </a:cubicBezTo>
                  <a:cubicBezTo>
                    <a:pt x="291" y="3889"/>
                    <a:pt x="364" y="3908"/>
                    <a:pt x="438" y="3908"/>
                  </a:cubicBezTo>
                  <a:cubicBezTo>
                    <a:pt x="571" y="3908"/>
                    <a:pt x="708" y="3847"/>
                    <a:pt x="775" y="3726"/>
                  </a:cubicBezTo>
                  <a:cubicBezTo>
                    <a:pt x="1256" y="2659"/>
                    <a:pt x="1591" y="1425"/>
                    <a:pt x="1235" y="274"/>
                  </a:cubicBezTo>
                  <a:cubicBezTo>
                    <a:pt x="1177" y="83"/>
                    <a:pt x="1024" y="1"/>
                    <a:pt x="869"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69" name="Google Shape;669;gfacf545f29_2_1210"/>
            <p:cNvSpPr/>
            <p:nvPr/>
          </p:nvSpPr>
          <p:spPr>
            <a:xfrm>
              <a:off x="4407500" y="3261500"/>
              <a:ext cx="108425" cy="91150"/>
            </a:xfrm>
            <a:custGeom>
              <a:avLst/>
              <a:gdLst/>
              <a:ahLst/>
              <a:cxnLst/>
              <a:rect l="l" t="t" r="r" b="b"/>
              <a:pathLst>
                <a:path w="4337" h="3646" extrusionOk="0">
                  <a:moveTo>
                    <a:pt x="3795" y="0"/>
                  </a:moveTo>
                  <a:cubicBezTo>
                    <a:pt x="1999" y="0"/>
                    <a:pt x="558" y="1512"/>
                    <a:pt x="89" y="3163"/>
                  </a:cubicBezTo>
                  <a:cubicBezTo>
                    <a:pt x="0" y="3454"/>
                    <a:pt x="248" y="3645"/>
                    <a:pt x="485" y="3645"/>
                  </a:cubicBezTo>
                  <a:cubicBezTo>
                    <a:pt x="641" y="3645"/>
                    <a:pt x="792" y="3563"/>
                    <a:pt x="842" y="3372"/>
                  </a:cubicBezTo>
                  <a:cubicBezTo>
                    <a:pt x="1230" y="2024"/>
                    <a:pt x="2396" y="775"/>
                    <a:pt x="3834" y="775"/>
                  </a:cubicBezTo>
                  <a:cubicBezTo>
                    <a:pt x="3869" y="775"/>
                    <a:pt x="3904" y="776"/>
                    <a:pt x="3939" y="778"/>
                  </a:cubicBezTo>
                  <a:cubicBezTo>
                    <a:pt x="3949" y="779"/>
                    <a:pt x="3958" y="779"/>
                    <a:pt x="3968" y="779"/>
                  </a:cubicBezTo>
                  <a:cubicBezTo>
                    <a:pt x="4165" y="779"/>
                    <a:pt x="4336" y="581"/>
                    <a:pt x="4336" y="401"/>
                  </a:cubicBezTo>
                  <a:cubicBezTo>
                    <a:pt x="4336" y="171"/>
                    <a:pt x="4148" y="3"/>
                    <a:pt x="3939" y="3"/>
                  </a:cubicBezTo>
                  <a:cubicBezTo>
                    <a:pt x="3891" y="1"/>
                    <a:pt x="3842" y="0"/>
                    <a:pt x="3795"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0" name="Google Shape;670;gfacf545f29_2_1210"/>
            <p:cNvSpPr/>
            <p:nvPr/>
          </p:nvSpPr>
          <p:spPr>
            <a:xfrm>
              <a:off x="4468300" y="3256600"/>
              <a:ext cx="74825" cy="142600"/>
            </a:xfrm>
            <a:custGeom>
              <a:avLst/>
              <a:gdLst/>
              <a:ahLst/>
              <a:cxnLst/>
              <a:rect l="l" t="t" r="r" b="b"/>
              <a:pathLst>
                <a:path w="2993" h="5704" extrusionOk="0">
                  <a:moveTo>
                    <a:pt x="1724" y="1"/>
                  </a:moveTo>
                  <a:cubicBezTo>
                    <a:pt x="1395" y="1"/>
                    <a:pt x="1110" y="391"/>
                    <a:pt x="1423" y="639"/>
                  </a:cubicBezTo>
                  <a:cubicBezTo>
                    <a:pt x="2783" y="1769"/>
                    <a:pt x="1800" y="4363"/>
                    <a:pt x="335" y="4928"/>
                  </a:cubicBezTo>
                  <a:cubicBezTo>
                    <a:pt x="126" y="5012"/>
                    <a:pt x="0" y="5200"/>
                    <a:pt x="63" y="5409"/>
                  </a:cubicBezTo>
                  <a:cubicBezTo>
                    <a:pt x="97" y="5564"/>
                    <a:pt x="258" y="5704"/>
                    <a:pt x="429" y="5704"/>
                  </a:cubicBezTo>
                  <a:cubicBezTo>
                    <a:pt x="468" y="5704"/>
                    <a:pt x="506" y="5697"/>
                    <a:pt x="544" y="5681"/>
                  </a:cubicBezTo>
                  <a:cubicBezTo>
                    <a:pt x="1611" y="5284"/>
                    <a:pt x="2365" y="4259"/>
                    <a:pt x="2679" y="3171"/>
                  </a:cubicBezTo>
                  <a:cubicBezTo>
                    <a:pt x="2992" y="2104"/>
                    <a:pt x="2888" y="848"/>
                    <a:pt x="1988" y="95"/>
                  </a:cubicBezTo>
                  <a:cubicBezTo>
                    <a:pt x="1904" y="29"/>
                    <a:pt x="1813" y="1"/>
                    <a:pt x="1724"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1" name="Google Shape;671;gfacf545f29_2_1210"/>
            <p:cNvSpPr/>
            <p:nvPr/>
          </p:nvSpPr>
          <p:spPr>
            <a:xfrm>
              <a:off x="4207275" y="3456175"/>
              <a:ext cx="71175" cy="113725"/>
            </a:xfrm>
            <a:custGeom>
              <a:avLst/>
              <a:gdLst/>
              <a:ahLst/>
              <a:cxnLst/>
              <a:rect l="l" t="t" r="r" b="b"/>
              <a:pathLst>
                <a:path w="2847" h="4549" extrusionOk="0">
                  <a:moveTo>
                    <a:pt x="419" y="0"/>
                  </a:moveTo>
                  <a:cubicBezTo>
                    <a:pt x="210" y="0"/>
                    <a:pt x="0" y="188"/>
                    <a:pt x="21" y="398"/>
                  </a:cubicBezTo>
                  <a:cubicBezTo>
                    <a:pt x="105" y="1025"/>
                    <a:pt x="63" y="1653"/>
                    <a:pt x="105" y="2260"/>
                  </a:cubicBezTo>
                  <a:cubicBezTo>
                    <a:pt x="168" y="2929"/>
                    <a:pt x="273" y="3766"/>
                    <a:pt x="817" y="4227"/>
                  </a:cubicBezTo>
                  <a:cubicBezTo>
                    <a:pt x="1047" y="4438"/>
                    <a:pt x="1331" y="4548"/>
                    <a:pt x="1610" y="4548"/>
                  </a:cubicBezTo>
                  <a:cubicBezTo>
                    <a:pt x="1936" y="4548"/>
                    <a:pt x="2255" y="4397"/>
                    <a:pt x="2469" y="4080"/>
                  </a:cubicBezTo>
                  <a:cubicBezTo>
                    <a:pt x="2825" y="3557"/>
                    <a:pt x="2846" y="2825"/>
                    <a:pt x="2825" y="2218"/>
                  </a:cubicBezTo>
                  <a:cubicBezTo>
                    <a:pt x="2825" y="1820"/>
                    <a:pt x="2783" y="1444"/>
                    <a:pt x="2721" y="1046"/>
                  </a:cubicBezTo>
                  <a:cubicBezTo>
                    <a:pt x="2679" y="795"/>
                    <a:pt x="2637" y="523"/>
                    <a:pt x="2532" y="293"/>
                  </a:cubicBezTo>
                  <a:cubicBezTo>
                    <a:pt x="2480" y="120"/>
                    <a:pt x="2343" y="5"/>
                    <a:pt x="2168" y="5"/>
                  </a:cubicBezTo>
                  <a:cubicBezTo>
                    <a:pt x="2130" y="5"/>
                    <a:pt x="2091" y="10"/>
                    <a:pt x="2051" y="21"/>
                  </a:cubicBezTo>
                  <a:cubicBezTo>
                    <a:pt x="1863" y="63"/>
                    <a:pt x="1716" y="293"/>
                    <a:pt x="1779" y="502"/>
                  </a:cubicBezTo>
                  <a:cubicBezTo>
                    <a:pt x="1863" y="670"/>
                    <a:pt x="1905" y="879"/>
                    <a:pt x="1925" y="1067"/>
                  </a:cubicBezTo>
                  <a:cubicBezTo>
                    <a:pt x="1946" y="1130"/>
                    <a:pt x="1946" y="1193"/>
                    <a:pt x="1967" y="1256"/>
                  </a:cubicBezTo>
                  <a:cubicBezTo>
                    <a:pt x="1967" y="1297"/>
                    <a:pt x="1967" y="1318"/>
                    <a:pt x="1967" y="1360"/>
                  </a:cubicBezTo>
                  <a:cubicBezTo>
                    <a:pt x="1967" y="1330"/>
                    <a:pt x="1969" y="1319"/>
                    <a:pt x="1972" y="1319"/>
                  </a:cubicBezTo>
                  <a:cubicBezTo>
                    <a:pt x="1978" y="1319"/>
                    <a:pt x="1988" y="1387"/>
                    <a:pt x="1988" y="1402"/>
                  </a:cubicBezTo>
                  <a:cubicBezTo>
                    <a:pt x="1988" y="1548"/>
                    <a:pt x="2009" y="1695"/>
                    <a:pt x="2030" y="1841"/>
                  </a:cubicBezTo>
                  <a:cubicBezTo>
                    <a:pt x="2051" y="2134"/>
                    <a:pt x="2051" y="2448"/>
                    <a:pt x="2030" y="2741"/>
                  </a:cubicBezTo>
                  <a:cubicBezTo>
                    <a:pt x="2030" y="2825"/>
                    <a:pt x="2030" y="2888"/>
                    <a:pt x="2009" y="2971"/>
                  </a:cubicBezTo>
                  <a:cubicBezTo>
                    <a:pt x="2009" y="2986"/>
                    <a:pt x="1998" y="3045"/>
                    <a:pt x="2000" y="3045"/>
                  </a:cubicBezTo>
                  <a:cubicBezTo>
                    <a:pt x="2001" y="3045"/>
                    <a:pt x="2003" y="3036"/>
                    <a:pt x="2009" y="3013"/>
                  </a:cubicBezTo>
                  <a:lnTo>
                    <a:pt x="2009" y="3013"/>
                  </a:lnTo>
                  <a:cubicBezTo>
                    <a:pt x="2009" y="3034"/>
                    <a:pt x="2009" y="3076"/>
                    <a:pt x="1988" y="3118"/>
                  </a:cubicBezTo>
                  <a:cubicBezTo>
                    <a:pt x="1967" y="3243"/>
                    <a:pt x="1946" y="3369"/>
                    <a:pt x="1905" y="3494"/>
                  </a:cubicBezTo>
                  <a:cubicBezTo>
                    <a:pt x="1887" y="3512"/>
                    <a:pt x="1884" y="3530"/>
                    <a:pt x="1871" y="3548"/>
                  </a:cubicBezTo>
                  <a:lnTo>
                    <a:pt x="1871" y="3548"/>
                  </a:lnTo>
                  <a:cubicBezTo>
                    <a:pt x="1876" y="3534"/>
                    <a:pt x="1882" y="3521"/>
                    <a:pt x="1881" y="3521"/>
                  </a:cubicBezTo>
                  <a:lnTo>
                    <a:pt x="1881" y="3521"/>
                  </a:lnTo>
                  <a:cubicBezTo>
                    <a:pt x="1881" y="3521"/>
                    <a:pt x="1876" y="3530"/>
                    <a:pt x="1863" y="3557"/>
                  </a:cubicBezTo>
                  <a:cubicBezTo>
                    <a:pt x="1866" y="3554"/>
                    <a:pt x="1869" y="3551"/>
                    <a:pt x="1871" y="3548"/>
                  </a:cubicBezTo>
                  <a:lnTo>
                    <a:pt x="1871" y="3548"/>
                  </a:lnTo>
                  <a:cubicBezTo>
                    <a:pt x="1867" y="3559"/>
                    <a:pt x="1863" y="3572"/>
                    <a:pt x="1863" y="3578"/>
                  </a:cubicBezTo>
                  <a:cubicBezTo>
                    <a:pt x="1845" y="3614"/>
                    <a:pt x="1811" y="3650"/>
                    <a:pt x="1789" y="3686"/>
                  </a:cubicBezTo>
                  <a:lnTo>
                    <a:pt x="1789" y="3686"/>
                  </a:lnTo>
                  <a:cubicBezTo>
                    <a:pt x="1773" y="3704"/>
                    <a:pt x="1748" y="3735"/>
                    <a:pt x="1737" y="3745"/>
                  </a:cubicBezTo>
                  <a:cubicBezTo>
                    <a:pt x="1735" y="3748"/>
                    <a:pt x="1732" y="3750"/>
                    <a:pt x="1729" y="3753"/>
                  </a:cubicBezTo>
                  <a:lnTo>
                    <a:pt x="1729" y="3753"/>
                  </a:lnTo>
                  <a:cubicBezTo>
                    <a:pt x="1722" y="3755"/>
                    <a:pt x="1715" y="3759"/>
                    <a:pt x="1707" y="3763"/>
                  </a:cubicBezTo>
                  <a:lnTo>
                    <a:pt x="1707" y="3763"/>
                  </a:lnTo>
                  <a:cubicBezTo>
                    <a:pt x="1718" y="3755"/>
                    <a:pt x="1723" y="3753"/>
                    <a:pt x="1723" y="3753"/>
                  </a:cubicBezTo>
                  <a:lnTo>
                    <a:pt x="1723" y="3753"/>
                  </a:lnTo>
                  <a:cubicBezTo>
                    <a:pt x="1722" y="3753"/>
                    <a:pt x="1698" y="3766"/>
                    <a:pt x="1674" y="3766"/>
                  </a:cubicBezTo>
                  <a:cubicBezTo>
                    <a:pt x="1669" y="3772"/>
                    <a:pt x="1660" y="3775"/>
                    <a:pt x="1652" y="3776"/>
                  </a:cubicBezTo>
                  <a:lnTo>
                    <a:pt x="1652" y="3776"/>
                  </a:lnTo>
                  <a:cubicBezTo>
                    <a:pt x="1633" y="3773"/>
                    <a:pt x="1614" y="3772"/>
                    <a:pt x="1599" y="3772"/>
                  </a:cubicBezTo>
                  <a:cubicBezTo>
                    <a:pt x="1588" y="3772"/>
                    <a:pt x="1580" y="3772"/>
                    <a:pt x="1576" y="3774"/>
                  </a:cubicBezTo>
                  <a:lnTo>
                    <a:pt x="1576" y="3774"/>
                  </a:lnTo>
                  <a:cubicBezTo>
                    <a:pt x="1545" y="3765"/>
                    <a:pt x="1510" y="3761"/>
                    <a:pt x="1465" y="3745"/>
                  </a:cubicBezTo>
                  <a:cubicBezTo>
                    <a:pt x="1453" y="3742"/>
                    <a:pt x="1445" y="3741"/>
                    <a:pt x="1441" y="3741"/>
                  </a:cubicBezTo>
                  <a:cubicBezTo>
                    <a:pt x="1441" y="3741"/>
                    <a:pt x="1440" y="3741"/>
                    <a:pt x="1440" y="3741"/>
                  </a:cubicBezTo>
                  <a:lnTo>
                    <a:pt x="1440" y="3741"/>
                  </a:lnTo>
                  <a:cubicBezTo>
                    <a:pt x="1418" y="3722"/>
                    <a:pt x="1380" y="3702"/>
                    <a:pt x="1361" y="3683"/>
                  </a:cubicBezTo>
                  <a:lnTo>
                    <a:pt x="1361" y="3683"/>
                  </a:lnTo>
                  <a:cubicBezTo>
                    <a:pt x="1371" y="3690"/>
                    <a:pt x="1376" y="3692"/>
                    <a:pt x="1378" y="3692"/>
                  </a:cubicBezTo>
                  <a:cubicBezTo>
                    <a:pt x="1385" y="3692"/>
                    <a:pt x="1294" y="3616"/>
                    <a:pt x="1277" y="3599"/>
                  </a:cubicBezTo>
                  <a:cubicBezTo>
                    <a:pt x="1262" y="3579"/>
                    <a:pt x="1256" y="3572"/>
                    <a:pt x="1256" y="3572"/>
                  </a:cubicBezTo>
                  <a:lnTo>
                    <a:pt x="1256" y="3572"/>
                  </a:lnTo>
                  <a:cubicBezTo>
                    <a:pt x="1255" y="3572"/>
                    <a:pt x="1278" y="3605"/>
                    <a:pt x="1277" y="3605"/>
                  </a:cubicBezTo>
                  <a:cubicBezTo>
                    <a:pt x="1276" y="3605"/>
                    <a:pt x="1271" y="3598"/>
                    <a:pt x="1256" y="3578"/>
                  </a:cubicBezTo>
                  <a:cubicBezTo>
                    <a:pt x="1235" y="3557"/>
                    <a:pt x="1235" y="3515"/>
                    <a:pt x="1214" y="3494"/>
                  </a:cubicBezTo>
                  <a:cubicBezTo>
                    <a:pt x="1172" y="3452"/>
                    <a:pt x="1151" y="3390"/>
                    <a:pt x="1130" y="3348"/>
                  </a:cubicBezTo>
                  <a:cubicBezTo>
                    <a:pt x="1120" y="3323"/>
                    <a:pt x="1116" y="3315"/>
                    <a:pt x="1115" y="3315"/>
                  </a:cubicBezTo>
                  <a:lnTo>
                    <a:pt x="1115" y="3315"/>
                  </a:lnTo>
                  <a:cubicBezTo>
                    <a:pt x="1113" y="3315"/>
                    <a:pt x="1125" y="3351"/>
                    <a:pt x="1125" y="3351"/>
                  </a:cubicBezTo>
                  <a:cubicBezTo>
                    <a:pt x="1124" y="3351"/>
                    <a:pt x="1121" y="3340"/>
                    <a:pt x="1109" y="3306"/>
                  </a:cubicBezTo>
                  <a:cubicBezTo>
                    <a:pt x="1109" y="3264"/>
                    <a:pt x="1089" y="3222"/>
                    <a:pt x="1068" y="3180"/>
                  </a:cubicBezTo>
                  <a:cubicBezTo>
                    <a:pt x="1026" y="3055"/>
                    <a:pt x="984" y="2908"/>
                    <a:pt x="963" y="2762"/>
                  </a:cubicBezTo>
                  <a:cubicBezTo>
                    <a:pt x="921" y="2574"/>
                    <a:pt x="921" y="2490"/>
                    <a:pt x="900" y="2302"/>
                  </a:cubicBezTo>
                  <a:cubicBezTo>
                    <a:pt x="837" y="1674"/>
                    <a:pt x="879" y="1025"/>
                    <a:pt x="796" y="398"/>
                  </a:cubicBezTo>
                  <a:cubicBezTo>
                    <a:pt x="775" y="188"/>
                    <a:pt x="649" y="0"/>
                    <a:pt x="419"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2" name="Google Shape;672;gfacf545f29_2_1210"/>
            <p:cNvSpPr/>
            <p:nvPr/>
          </p:nvSpPr>
          <p:spPr>
            <a:xfrm>
              <a:off x="4253300" y="3444125"/>
              <a:ext cx="135500" cy="114650"/>
            </a:xfrm>
            <a:custGeom>
              <a:avLst/>
              <a:gdLst/>
              <a:ahLst/>
              <a:cxnLst/>
              <a:rect l="l" t="t" r="r" b="b"/>
              <a:pathLst>
                <a:path w="5420" h="4586" extrusionOk="0">
                  <a:moveTo>
                    <a:pt x="2962" y="1"/>
                  </a:moveTo>
                  <a:cubicBezTo>
                    <a:pt x="2652" y="1"/>
                    <a:pt x="2385" y="393"/>
                    <a:pt x="2679" y="670"/>
                  </a:cubicBezTo>
                  <a:cubicBezTo>
                    <a:pt x="3139" y="1089"/>
                    <a:pt x="3579" y="1591"/>
                    <a:pt x="3934" y="2093"/>
                  </a:cubicBezTo>
                  <a:cubicBezTo>
                    <a:pt x="4123" y="2386"/>
                    <a:pt x="4290" y="2679"/>
                    <a:pt x="4374" y="2993"/>
                  </a:cubicBezTo>
                  <a:cubicBezTo>
                    <a:pt x="4437" y="3223"/>
                    <a:pt x="4437" y="3411"/>
                    <a:pt x="4311" y="3579"/>
                  </a:cubicBezTo>
                  <a:cubicBezTo>
                    <a:pt x="4321" y="3564"/>
                    <a:pt x="4324" y="3559"/>
                    <a:pt x="4323" y="3559"/>
                  </a:cubicBezTo>
                  <a:lnTo>
                    <a:pt x="4323" y="3559"/>
                  </a:lnTo>
                  <a:cubicBezTo>
                    <a:pt x="4319" y="3559"/>
                    <a:pt x="4269" y="3621"/>
                    <a:pt x="4269" y="3621"/>
                  </a:cubicBezTo>
                  <a:cubicBezTo>
                    <a:pt x="4248" y="3642"/>
                    <a:pt x="4206" y="3683"/>
                    <a:pt x="4185" y="3704"/>
                  </a:cubicBezTo>
                  <a:cubicBezTo>
                    <a:pt x="4203" y="3687"/>
                    <a:pt x="4209" y="3681"/>
                    <a:pt x="4208" y="3681"/>
                  </a:cubicBezTo>
                  <a:lnTo>
                    <a:pt x="4208" y="3681"/>
                  </a:lnTo>
                  <a:cubicBezTo>
                    <a:pt x="4207" y="3681"/>
                    <a:pt x="4159" y="3725"/>
                    <a:pt x="4144" y="3725"/>
                  </a:cubicBezTo>
                  <a:cubicBezTo>
                    <a:pt x="4123" y="3746"/>
                    <a:pt x="4102" y="3767"/>
                    <a:pt x="4060" y="3767"/>
                  </a:cubicBezTo>
                  <a:cubicBezTo>
                    <a:pt x="4045" y="3778"/>
                    <a:pt x="4038" y="3785"/>
                    <a:pt x="4036" y="3788"/>
                  </a:cubicBezTo>
                  <a:lnTo>
                    <a:pt x="4036" y="3788"/>
                  </a:lnTo>
                  <a:cubicBezTo>
                    <a:pt x="4016" y="3790"/>
                    <a:pt x="3996" y="3809"/>
                    <a:pt x="3976" y="3809"/>
                  </a:cubicBezTo>
                  <a:cubicBezTo>
                    <a:pt x="3938" y="3809"/>
                    <a:pt x="3917" y="3809"/>
                    <a:pt x="3898" y="3825"/>
                  </a:cubicBezTo>
                  <a:lnTo>
                    <a:pt x="3898" y="3825"/>
                  </a:lnTo>
                  <a:cubicBezTo>
                    <a:pt x="3879" y="3827"/>
                    <a:pt x="3858" y="3830"/>
                    <a:pt x="3851" y="3830"/>
                  </a:cubicBezTo>
                  <a:cubicBezTo>
                    <a:pt x="3809" y="3830"/>
                    <a:pt x="3788" y="3809"/>
                    <a:pt x="3746" y="3809"/>
                  </a:cubicBezTo>
                  <a:cubicBezTo>
                    <a:pt x="3683" y="3809"/>
                    <a:pt x="3621" y="3788"/>
                    <a:pt x="3558" y="3767"/>
                  </a:cubicBezTo>
                  <a:cubicBezTo>
                    <a:pt x="3516" y="3746"/>
                    <a:pt x="3495" y="3725"/>
                    <a:pt x="3453" y="3725"/>
                  </a:cubicBezTo>
                  <a:cubicBezTo>
                    <a:pt x="3390" y="3683"/>
                    <a:pt x="3307" y="3642"/>
                    <a:pt x="3244" y="3600"/>
                  </a:cubicBezTo>
                  <a:cubicBezTo>
                    <a:pt x="3097" y="3495"/>
                    <a:pt x="3077" y="3474"/>
                    <a:pt x="2951" y="3370"/>
                  </a:cubicBezTo>
                  <a:cubicBezTo>
                    <a:pt x="2805" y="3244"/>
                    <a:pt x="2679" y="3118"/>
                    <a:pt x="2553" y="2972"/>
                  </a:cubicBezTo>
                  <a:cubicBezTo>
                    <a:pt x="2323" y="2742"/>
                    <a:pt x="2114" y="2470"/>
                    <a:pt x="1926" y="2219"/>
                  </a:cubicBezTo>
                  <a:cubicBezTo>
                    <a:pt x="1549" y="1717"/>
                    <a:pt x="1214" y="1152"/>
                    <a:pt x="817" y="629"/>
                  </a:cubicBezTo>
                  <a:cubicBezTo>
                    <a:pt x="733" y="517"/>
                    <a:pt x="612" y="443"/>
                    <a:pt x="479" y="443"/>
                  </a:cubicBezTo>
                  <a:cubicBezTo>
                    <a:pt x="412" y="443"/>
                    <a:pt x="343" y="461"/>
                    <a:pt x="273" y="503"/>
                  </a:cubicBezTo>
                  <a:cubicBezTo>
                    <a:pt x="105" y="587"/>
                    <a:pt x="1" y="859"/>
                    <a:pt x="147" y="1026"/>
                  </a:cubicBezTo>
                  <a:cubicBezTo>
                    <a:pt x="984" y="2156"/>
                    <a:pt x="1654" y="3495"/>
                    <a:pt x="2867" y="4269"/>
                  </a:cubicBezTo>
                  <a:cubicBezTo>
                    <a:pt x="3174" y="4470"/>
                    <a:pt x="3513" y="4586"/>
                    <a:pt x="3847" y="4586"/>
                  </a:cubicBezTo>
                  <a:cubicBezTo>
                    <a:pt x="4172" y="4586"/>
                    <a:pt x="4492" y="4476"/>
                    <a:pt x="4771" y="4227"/>
                  </a:cubicBezTo>
                  <a:cubicBezTo>
                    <a:pt x="5420" y="3642"/>
                    <a:pt x="5211" y="2742"/>
                    <a:pt x="4834" y="2072"/>
                  </a:cubicBezTo>
                  <a:cubicBezTo>
                    <a:pt x="4437" y="1340"/>
                    <a:pt x="3851" y="670"/>
                    <a:pt x="3223" y="105"/>
                  </a:cubicBezTo>
                  <a:cubicBezTo>
                    <a:pt x="3140" y="32"/>
                    <a:pt x="3049" y="1"/>
                    <a:pt x="2962"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3" name="Google Shape;673;gfacf545f29_2_1210"/>
            <p:cNvSpPr/>
            <p:nvPr/>
          </p:nvSpPr>
          <p:spPr>
            <a:xfrm>
              <a:off x="4314975" y="3411625"/>
              <a:ext cx="162250" cy="102425"/>
            </a:xfrm>
            <a:custGeom>
              <a:avLst/>
              <a:gdLst/>
              <a:ahLst/>
              <a:cxnLst/>
              <a:rect l="l" t="t" r="r" b="b"/>
              <a:pathLst>
                <a:path w="6490" h="4097" extrusionOk="0">
                  <a:moveTo>
                    <a:pt x="3421" y="0"/>
                  </a:moveTo>
                  <a:cubicBezTo>
                    <a:pt x="2975" y="0"/>
                    <a:pt x="2993" y="737"/>
                    <a:pt x="3476" y="778"/>
                  </a:cubicBezTo>
                  <a:cubicBezTo>
                    <a:pt x="3685" y="799"/>
                    <a:pt x="3999" y="966"/>
                    <a:pt x="4229" y="1092"/>
                  </a:cubicBezTo>
                  <a:cubicBezTo>
                    <a:pt x="4522" y="1301"/>
                    <a:pt x="4794" y="1531"/>
                    <a:pt x="5024" y="1824"/>
                  </a:cubicBezTo>
                  <a:cubicBezTo>
                    <a:pt x="5234" y="2054"/>
                    <a:pt x="5401" y="2326"/>
                    <a:pt x="5464" y="2640"/>
                  </a:cubicBezTo>
                  <a:cubicBezTo>
                    <a:pt x="5485" y="2745"/>
                    <a:pt x="5485" y="2849"/>
                    <a:pt x="5443" y="2954"/>
                  </a:cubicBezTo>
                  <a:cubicBezTo>
                    <a:pt x="5401" y="3058"/>
                    <a:pt x="5338" y="3142"/>
                    <a:pt x="5296" y="3184"/>
                  </a:cubicBezTo>
                  <a:cubicBezTo>
                    <a:pt x="5255" y="3205"/>
                    <a:pt x="5192" y="3247"/>
                    <a:pt x="5129" y="3268"/>
                  </a:cubicBezTo>
                  <a:cubicBezTo>
                    <a:pt x="5041" y="3305"/>
                    <a:pt x="5006" y="3313"/>
                    <a:pt x="4960" y="3313"/>
                  </a:cubicBezTo>
                  <a:cubicBezTo>
                    <a:pt x="4930" y="3313"/>
                    <a:pt x="4895" y="3310"/>
                    <a:pt x="4836" y="3310"/>
                  </a:cubicBezTo>
                  <a:cubicBezTo>
                    <a:pt x="4585" y="3310"/>
                    <a:pt x="4334" y="3247"/>
                    <a:pt x="4062" y="3163"/>
                  </a:cubicBezTo>
                  <a:cubicBezTo>
                    <a:pt x="3434" y="2954"/>
                    <a:pt x="2848" y="2619"/>
                    <a:pt x="2283" y="2263"/>
                  </a:cubicBezTo>
                  <a:cubicBezTo>
                    <a:pt x="1760" y="1929"/>
                    <a:pt x="1279" y="1594"/>
                    <a:pt x="840" y="1196"/>
                  </a:cubicBezTo>
                  <a:cubicBezTo>
                    <a:pt x="759" y="1124"/>
                    <a:pt x="670" y="1094"/>
                    <a:pt x="584" y="1094"/>
                  </a:cubicBezTo>
                  <a:cubicBezTo>
                    <a:pt x="272" y="1094"/>
                    <a:pt x="0" y="1498"/>
                    <a:pt x="296" y="1761"/>
                  </a:cubicBezTo>
                  <a:cubicBezTo>
                    <a:pt x="756" y="2180"/>
                    <a:pt x="1300" y="2556"/>
                    <a:pt x="1844" y="2912"/>
                  </a:cubicBezTo>
                  <a:cubicBezTo>
                    <a:pt x="2514" y="3330"/>
                    <a:pt x="3225" y="3749"/>
                    <a:pt x="3999" y="3958"/>
                  </a:cubicBezTo>
                  <a:cubicBezTo>
                    <a:pt x="4268" y="4039"/>
                    <a:pt x="4560" y="4096"/>
                    <a:pt x="4846" y="4096"/>
                  </a:cubicBezTo>
                  <a:cubicBezTo>
                    <a:pt x="5226" y="4096"/>
                    <a:pt x="5595" y="3994"/>
                    <a:pt x="5882" y="3707"/>
                  </a:cubicBezTo>
                  <a:cubicBezTo>
                    <a:pt x="6489" y="3079"/>
                    <a:pt x="6259" y="2180"/>
                    <a:pt x="5799" y="1531"/>
                  </a:cubicBezTo>
                  <a:cubicBezTo>
                    <a:pt x="5276" y="799"/>
                    <a:pt x="4418" y="66"/>
                    <a:pt x="3476" y="4"/>
                  </a:cubicBezTo>
                  <a:cubicBezTo>
                    <a:pt x="3457" y="1"/>
                    <a:pt x="3439" y="0"/>
                    <a:pt x="3421"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4" name="Google Shape;674;gfacf545f29_2_1210"/>
            <p:cNvSpPr/>
            <p:nvPr/>
          </p:nvSpPr>
          <p:spPr>
            <a:xfrm>
              <a:off x="4430100" y="3379275"/>
              <a:ext cx="94200" cy="77050"/>
            </a:xfrm>
            <a:custGeom>
              <a:avLst/>
              <a:gdLst/>
              <a:ahLst/>
              <a:cxnLst/>
              <a:rect l="l" t="t" r="r" b="b"/>
              <a:pathLst>
                <a:path w="3768" h="3082" extrusionOk="0">
                  <a:moveTo>
                    <a:pt x="1343" y="985"/>
                  </a:moveTo>
                  <a:cubicBezTo>
                    <a:pt x="1353" y="990"/>
                    <a:pt x="1367" y="997"/>
                    <a:pt x="1382" y="1005"/>
                  </a:cubicBezTo>
                  <a:cubicBezTo>
                    <a:pt x="1372" y="995"/>
                    <a:pt x="1357" y="990"/>
                    <a:pt x="1343" y="985"/>
                  </a:cubicBezTo>
                  <a:close/>
                  <a:moveTo>
                    <a:pt x="2758" y="1902"/>
                  </a:moveTo>
                  <a:cubicBezTo>
                    <a:pt x="2759" y="1903"/>
                    <a:pt x="2761" y="1903"/>
                    <a:pt x="2763" y="1904"/>
                  </a:cubicBezTo>
                  <a:cubicBezTo>
                    <a:pt x="2776" y="1924"/>
                    <a:pt x="2781" y="1932"/>
                    <a:pt x="2781" y="1932"/>
                  </a:cubicBezTo>
                  <a:cubicBezTo>
                    <a:pt x="2780" y="1932"/>
                    <a:pt x="2769" y="1916"/>
                    <a:pt x="2758" y="1902"/>
                  </a:cubicBezTo>
                  <a:close/>
                  <a:moveTo>
                    <a:pt x="2835" y="2042"/>
                  </a:moveTo>
                  <a:cubicBezTo>
                    <a:pt x="2836" y="2042"/>
                    <a:pt x="2836" y="2043"/>
                    <a:pt x="2837" y="2044"/>
                  </a:cubicBezTo>
                  <a:lnTo>
                    <a:pt x="2837" y="2044"/>
                  </a:lnTo>
                  <a:cubicBezTo>
                    <a:pt x="2836" y="2044"/>
                    <a:pt x="2836" y="2044"/>
                    <a:pt x="2836" y="2044"/>
                  </a:cubicBezTo>
                  <a:lnTo>
                    <a:pt x="2836" y="2044"/>
                  </a:lnTo>
                  <a:cubicBezTo>
                    <a:pt x="2836" y="2043"/>
                    <a:pt x="2835" y="2042"/>
                    <a:pt x="2835" y="2042"/>
                  </a:cubicBezTo>
                  <a:close/>
                  <a:moveTo>
                    <a:pt x="2842" y="2054"/>
                  </a:moveTo>
                  <a:lnTo>
                    <a:pt x="2842" y="2054"/>
                  </a:lnTo>
                  <a:cubicBezTo>
                    <a:pt x="2843" y="2055"/>
                    <a:pt x="2843" y="2055"/>
                    <a:pt x="2843" y="2056"/>
                  </a:cubicBezTo>
                  <a:lnTo>
                    <a:pt x="2843" y="2056"/>
                  </a:lnTo>
                  <a:cubicBezTo>
                    <a:pt x="2843" y="2056"/>
                    <a:pt x="2843" y="2056"/>
                    <a:pt x="2843" y="2056"/>
                  </a:cubicBezTo>
                  <a:lnTo>
                    <a:pt x="2843" y="2056"/>
                  </a:lnTo>
                  <a:cubicBezTo>
                    <a:pt x="2843" y="2055"/>
                    <a:pt x="2843" y="2055"/>
                    <a:pt x="2842" y="2054"/>
                  </a:cubicBezTo>
                  <a:close/>
                  <a:moveTo>
                    <a:pt x="2860" y="2045"/>
                  </a:moveTo>
                  <a:cubicBezTo>
                    <a:pt x="2861" y="2045"/>
                    <a:pt x="2861" y="2046"/>
                    <a:pt x="2860" y="2049"/>
                  </a:cubicBezTo>
                  <a:lnTo>
                    <a:pt x="2860" y="2049"/>
                  </a:lnTo>
                  <a:cubicBezTo>
                    <a:pt x="2859" y="2050"/>
                    <a:pt x="2854" y="2055"/>
                    <a:pt x="2849" y="2061"/>
                  </a:cubicBezTo>
                  <a:lnTo>
                    <a:pt x="2849" y="2061"/>
                  </a:lnTo>
                  <a:cubicBezTo>
                    <a:pt x="2850" y="2059"/>
                    <a:pt x="2850" y="2057"/>
                    <a:pt x="2850" y="2055"/>
                  </a:cubicBezTo>
                  <a:lnTo>
                    <a:pt x="2850" y="2055"/>
                  </a:lnTo>
                  <a:cubicBezTo>
                    <a:pt x="2855" y="2049"/>
                    <a:pt x="2859" y="2045"/>
                    <a:pt x="2860" y="2045"/>
                  </a:cubicBezTo>
                  <a:close/>
                  <a:moveTo>
                    <a:pt x="2845" y="2062"/>
                  </a:moveTo>
                  <a:cubicBezTo>
                    <a:pt x="2846" y="2063"/>
                    <a:pt x="2846" y="2064"/>
                    <a:pt x="2846" y="2065"/>
                  </a:cubicBezTo>
                  <a:lnTo>
                    <a:pt x="2846" y="2065"/>
                  </a:lnTo>
                  <a:cubicBezTo>
                    <a:pt x="2846" y="2065"/>
                    <a:pt x="2846" y="2066"/>
                    <a:pt x="2845" y="2066"/>
                  </a:cubicBezTo>
                  <a:lnTo>
                    <a:pt x="2845" y="2066"/>
                  </a:lnTo>
                  <a:cubicBezTo>
                    <a:pt x="2845" y="2065"/>
                    <a:pt x="2845" y="2064"/>
                    <a:pt x="2845" y="2063"/>
                  </a:cubicBezTo>
                  <a:lnTo>
                    <a:pt x="2845" y="2063"/>
                  </a:lnTo>
                  <a:cubicBezTo>
                    <a:pt x="2845" y="2063"/>
                    <a:pt x="2845" y="2063"/>
                    <a:pt x="2845" y="2062"/>
                  </a:cubicBezTo>
                  <a:close/>
                  <a:moveTo>
                    <a:pt x="2831" y="2089"/>
                  </a:moveTo>
                  <a:cubicBezTo>
                    <a:pt x="2828" y="2100"/>
                    <a:pt x="2826" y="2109"/>
                    <a:pt x="2826" y="2114"/>
                  </a:cubicBezTo>
                  <a:cubicBezTo>
                    <a:pt x="2826" y="2106"/>
                    <a:pt x="2828" y="2097"/>
                    <a:pt x="2831" y="2089"/>
                  </a:cubicBezTo>
                  <a:close/>
                  <a:moveTo>
                    <a:pt x="2823" y="2093"/>
                  </a:moveTo>
                  <a:cubicBezTo>
                    <a:pt x="2816" y="2101"/>
                    <a:pt x="2809" y="2109"/>
                    <a:pt x="2805" y="2114"/>
                  </a:cubicBezTo>
                  <a:cubicBezTo>
                    <a:pt x="2794" y="2124"/>
                    <a:pt x="2789" y="2128"/>
                    <a:pt x="2787" y="2128"/>
                  </a:cubicBezTo>
                  <a:cubicBezTo>
                    <a:pt x="2783" y="2128"/>
                    <a:pt x="2807" y="2096"/>
                    <a:pt x="2823" y="2093"/>
                  </a:cubicBezTo>
                  <a:close/>
                  <a:moveTo>
                    <a:pt x="733" y="0"/>
                  </a:moveTo>
                  <a:cubicBezTo>
                    <a:pt x="524" y="0"/>
                    <a:pt x="336" y="210"/>
                    <a:pt x="336" y="398"/>
                  </a:cubicBezTo>
                  <a:cubicBezTo>
                    <a:pt x="357" y="628"/>
                    <a:pt x="524" y="774"/>
                    <a:pt x="733" y="795"/>
                  </a:cubicBezTo>
                  <a:cubicBezTo>
                    <a:pt x="754" y="795"/>
                    <a:pt x="796" y="816"/>
                    <a:pt x="838" y="816"/>
                  </a:cubicBezTo>
                  <a:cubicBezTo>
                    <a:pt x="901" y="837"/>
                    <a:pt x="984" y="858"/>
                    <a:pt x="1047" y="879"/>
                  </a:cubicBezTo>
                  <a:cubicBezTo>
                    <a:pt x="1131" y="900"/>
                    <a:pt x="1215" y="942"/>
                    <a:pt x="1298" y="963"/>
                  </a:cubicBezTo>
                  <a:cubicBezTo>
                    <a:pt x="1309" y="974"/>
                    <a:pt x="1326" y="979"/>
                    <a:pt x="1343" y="985"/>
                  </a:cubicBezTo>
                  <a:lnTo>
                    <a:pt x="1343" y="985"/>
                  </a:lnTo>
                  <a:cubicBezTo>
                    <a:pt x="1332" y="979"/>
                    <a:pt x="1326" y="975"/>
                    <a:pt x="1330" y="975"/>
                  </a:cubicBezTo>
                  <a:cubicBezTo>
                    <a:pt x="1333" y="975"/>
                    <a:pt x="1343" y="978"/>
                    <a:pt x="1361" y="984"/>
                  </a:cubicBezTo>
                  <a:cubicBezTo>
                    <a:pt x="1403" y="1005"/>
                    <a:pt x="1445" y="1026"/>
                    <a:pt x="1487" y="1046"/>
                  </a:cubicBezTo>
                  <a:cubicBezTo>
                    <a:pt x="1696" y="1151"/>
                    <a:pt x="1863" y="1235"/>
                    <a:pt x="2051" y="1339"/>
                  </a:cubicBezTo>
                  <a:cubicBezTo>
                    <a:pt x="2135" y="1402"/>
                    <a:pt x="2219" y="1465"/>
                    <a:pt x="2303" y="1507"/>
                  </a:cubicBezTo>
                  <a:cubicBezTo>
                    <a:pt x="2344" y="1549"/>
                    <a:pt x="2386" y="1570"/>
                    <a:pt x="2428" y="1591"/>
                  </a:cubicBezTo>
                  <a:cubicBezTo>
                    <a:pt x="2428" y="1591"/>
                    <a:pt x="2449" y="1611"/>
                    <a:pt x="2449" y="1611"/>
                  </a:cubicBezTo>
                  <a:cubicBezTo>
                    <a:pt x="2449" y="1611"/>
                    <a:pt x="2409" y="1585"/>
                    <a:pt x="2403" y="1585"/>
                  </a:cubicBezTo>
                  <a:cubicBezTo>
                    <a:pt x="2402" y="1585"/>
                    <a:pt x="2403" y="1586"/>
                    <a:pt x="2407" y="1591"/>
                  </a:cubicBezTo>
                  <a:cubicBezTo>
                    <a:pt x="2428" y="1611"/>
                    <a:pt x="2449" y="1632"/>
                    <a:pt x="2470" y="1632"/>
                  </a:cubicBezTo>
                  <a:cubicBezTo>
                    <a:pt x="2554" y="1695"/>
                    <a:pt x="2616" y="1758"/>
                    <a:pt x="2679" y="1821"/>
                  </a:cubicBezTo>
                  <a:cubicBezTo>
                    <a:pt x="2697" y="1838"/>
                    <a:pt x="2714" y="1870"/>
                    <a:pt x="2743" y="1892"/>
                  </a:cubicBezTo>
                  <a:lnTo>
                    <a:pt x="2743" y="1892"/>
                  </a:lnTo>
                  <a:cubicBezTo>
                    <a:pt x="2748" y="1910"/>
                    <a:pt x="2766" y="1928"/>
                    <a:pt x="2784" y="1946"/>
                  </a:cubicBezTo>
                  <a:cubicBezTo>
                    <a:pt x="2805" y="1967"/>
                    <a:pt x="2805" y="1988"/>
                    <a:pt x="2826" y="2030"/>
                  </a:cubicBezTo>
                  <a:cubicBezTo>
                    <a:pt x="2826" y="2030"/>
                    <a:pt x="2826" y="2030"/>
                    <a:pt x="2826" y="2030"/>
                  </a:cubicBezTo>
                  <a:lnTo>
                    <a:pt x="2826" y="2030"/>
                  </a:lnTo>
                  <a:cubicBezTo>
                    <a:pt x="2826" y="2036"/>
                    <a:pt x="2826" y="2042"/>
                    <a:pt x="2826" y="2051"/>
                  </a:cubicBezTo>
                  <a:cubicBezTo>
                    <a:pt x="2828" y="2053"/>
                    <a:pt x="2830" y="2056"/>
                    <a:pt x="2832" y="2059"/>
                  </a:cubicBezTo>
                  <a:lnTo>
                    <a:pt x="2832" y="2059"/>
                  </a:lnTo>
                  <a:cubicBezTo>
                    <a:pt x="2831" y="2066"/>
                    <a:pt x="2831" y="2075"/>
                    <a:pt x="2831" y="2083"/>
                  </a:cubicBezTo>
                  <a:lnTo>
                    <a:pt x="2831" y="2083"/>
                  </a:lnTo>
                  <a:cubicBezTo>
                    <a:pt x="2828" y="2087"/>
                    <a:pt x="2826" y="2090"/>
                    <a:pt x="2823" y="2093"/>
                  </a:cubicBezTo>
                  <a:lnTo>
                    <a:pt x="2823" y="2093"/>
                  </a:lnTo>
                  <a:cubicBezTo>
                    <a:pt x="2803" y="2096"/>
                    <a:pt x="2783" y="2135"/>
                    <a:pt x="2763" y="2135"/>
                  </a:cubicBezTo>
                  <a:cubicBezTo>
                    <a:pt x="2721" y="2155"/>
                    <a:pt x="2679" y="2176"/>
                    <a:pt x="2637" y="2197"/>
                  </a:cubicBezTo>
                  <a:cubicBezTo>
                    <a:pt x="2636" y="2198"/>
                    <a:pt x="2634" y="2199"/>
                    <a:pt x="2633" y="2200"/>
                  </a:cubicBezTo>
                  <a:lnTo>
                    <a:pt x="2633" y="2200"/>
                  </a:lnTo>
                  <a:cubicBezTo>
                    <a:pt x="2606" y="2207"/>
                    <a:pt x="2586" y="2223"/>
                    <a:pt x="2554" y="2239"/>
                  </a:cubicBezTo>
                  <a:cubicBezTo>
                    <a:pt x="2512" y="2239"/>
                    <a:pt x="2449" y="2260"/>
                    <a:pt x="2407" y="2260"/>
                  </a:cubicBezTo>
                  <a:cubicBezTo>
                    <a:pt x="2392" y="2275"/>
                    <a:pt x="2357" y="2290"/>
                    <a:pt x="2330" y="2290"/>
                  </a:cubicBezTo>
                  <a:cubicBezTo>
                    <a:pt x="2318" y="2290"/>
                    <a:pt x="2309" y="2287"/>
                    <a:pt x="2303" y="2281"/>
                  </a:cubicBezTo>
                  <a:lnTo>
                    <a:pt x="2282" y="2281"/>
                  </a:lnTo>
                  <a:cubicBezTo>
                    <a:pt x="2135" y="2302"/>
                    <a:pt x="1989" y="2302"/>
                    <a:pt x="1821" y="2302"/>
                  </a:cubicBezTo>
                  <a:cubicBezTo>
                    <a:pt x="1779" y="2281"/>
                    <a:pt x="1738" y="2281"/>
                    <a:pt x="1696" y="2281"/>
                  </a:cubicBezTo>
                  <a:cubicBezTo>
                    <a:pt x="1682" y="2281"/>
                    <a:pt x="1621" y="2272"/>
                    <a:pt x="1614" y="2272"/>
                  </a:cubicBezTo>
                  <a:cubicBezTo>
                    <a:pt x="1612" y="2272"/>
                    <a:pt x="1612" y="2272"/>
                    <a:pt x="1614" y="2273"/>
                  </a:cubicBezTo>
                  <a:lnTo>
                    <a:pt x="1614" y="2273"/>
                  </a:lnTo>
                  <a:cubicBezTo>
                    <a:pt x="1544" y="2260"/>
                    <a:pt x="1473" y="2257"/>
                    <a:pt x="1403" y="2239"/>
                  </a:cubicBezTo>
                  <a:cubicBezTo>
                    <a:pt x="1256" y="2197"/>
                    <a:pt x="1110" y="2155"/>
                    <a:pt x="963" y="2114"/>
                  </a:cubicBezTo>
                  <a:cubicBezTo>
                    <a:pt x="956" y="2106"/>
                    <a:pt x="948" y="2101"/>
                    <a:pt x="941" y="2098"/>
                  </a:cubicBezTo>
                  <a:lnTo>
                    <a:pt x="941" y="2098"/>
                  </a:lnTo>
                  <a:cubicBezTo>
                    <a:pt x="942" y="2098"/>
                    <a:pt x="942" y="2099"/>
                    <a:pt x="942" y="2099"/>
                  </a:cubicBezTo>
                  <a:cubicBezTo>
                    <a:pt x="941" y="2099"/>
                    <a:pt x="935" y="2097"/>
                    <a:pt x="922" y="2093"/>
                  </a:cubicBezTo>
                  <a:lnTo>
                    <a:pt x="922" y="2093"/>
                  </a:lnTo>
                  <a:cubicBezTo>
                    <a:pt x="922" y="2093"/>
                    <a:pt x="930" y="2093"/>
                    <a:pt x="941" y="2098"/>
                  </a:cubicBezTo>
                  <a:lnTo>
                    <a:pt x="941" y="2098"/>
                  </a:lnTo>
                  <a:cubicBezTo>
                    <a:pt x="937" y="2095"/>
                    <a:pt x="915" y="2087"/>
                    <a:pt x="912" y="2087"/>
                  </a:cubicBezTo>
                  <a:cubicBezTo>
                    <a:pt x="910" y="2087"/>
                    <a:pt x="913" y="2088"/>
                    <a:pt x="921" y="2093"/>
                  </a:cubicBezTo>
                  <a:lnTo>
                    <a:pt x="921" y="2093"/>
                  </a:lnTo>
                  <a:cubicBezTo>
                    <a:pt x="880" y="2072"/>
                    <a:pt x="859" y="2051"/>
                    <a:pt x="817" y="2051"/>
                  </a:cubicBezTo>
                  <a:cubicBezTo>
                    <a:pt x="754" y="2009"/>
                    <a:pt x="712" y="1967"/>
                    <a:pt x="650" y="1946"/>
                  </a:cubicBezTo>
                  <a:cubicBezTo>
                    <a:pt x="594" y="1904"/>
                    <a:pt x="526" y="1886"/>
                    <a:pt x="457" y="1886"/>
                  </a:cubicBezTo>
                  <a:cubicBezTo>
                    <a:pt x="319" y="1886"/>
                    <a:pt x="175" y="1960"/>
                    <a:pt x="106" y="2072"/>
                  </a:cubicBezTo>
                  <a:cubicBezTo>
                    <a:pt x="1" y="2281"/>
                    <a:pt x="85" y="2490"/>
                    <a:pt x="252" y="2616"/>
                  </a:cubicBezTo>
                  <a:cubicBezTo>
                    <a:pt x="503" y="2783"/>
                    <a:pt x="817" y="2909"/>
                    <a:pt x="1110" y="2971"/>
                  </a:cubicBezTo>
                  <a:cubicBezTo>
                    <a:pt x="1387" y="3041"/>
                    <a:pt x="1679" y="3081"/>
                    <a:pt x="1961" y="3081"/>
                  </a:cubicBezTo>
                  <a:cubicBezTo>
                    <a:pt x="2020" y="3081"/>
                    <a:pt x="2078" y="3080"/>
                    <a:pt x="2135" y="3076"/>
                  </a:cubicBezTo>
                  <a:cubicBezTo>
                    <a:pt x="2616" y="3076"/>
                    <a:pt x="3286" y="2930"/>
                    <a:pt x="3537" y="2448"/>
                  </a:cubicBezTo>
                  <a:cubicBezTo>
                    <a:pt x="3767" y="2009"/>
                    <a:pt x="3516" y="1570"/>
                    <a:pt x="3223" y="1256"/>
                  </a:cubicBezTo>
                  <a:cubicBezTo>
                    <a:pt x="2888" y="921"/>
                    <a:pt x="2491" y="670"/>
                    <a:pt x="2072" y="461"/>
                  </a:cubicBezTo>
                  <a:cubicBezTo>
                    <a:pt x="1675" y="251"/>
                    <a:pt x="1215" y="42"/>
                    <a:pt x="73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5" name="Google Shape;675;gfacf545f29_2_1210"/>
            <p:cNvSpPr/>
            <p:nvPr/>
          </p:nvSpPr>
          <p:spPr>
            <a:xfrm>
              <a:off x="4153275" y="3357225"/>
              <a:ext cx="296600" cy="119850"/>
            </a:xfrm>
            <a:custGeom>
              <a:avLst/>
              <a:gdLst/>
              <a:ahLst/>
              <a:cxnLst/>
              <a:rect l="l" t="t" r="r" b="b"/>
              <a:pathLst>
                <a:path w="11864" h="4794" extrusionOk="0">
                  <a:moveTo>
                    <a:pt x="11355" y="0"/>
                  </a:moveTo>
                  <a:cubicBezTo>
                    <a:pt x="11313" y="0"/>
                    <a:pt x="11268" y="8"/>
                    <a:pt x="11220" y="24"/>
                  </a:cubicBezTo>
                  <a:cubicBezTo>
                    <a:pt x="9316" y="673"/>
                    <a:pt x="7308" y="882"/>
                    <a:pt x="5383" y="1510"/>
                  </a:cubicBezTo>
                  <a:cubicBezTo>
                    <a:pt x="3604" y="2096"/>
                    <a:pt x="2098" y="3289"/>
                    <a:pt x="382" y="4084"/>
                  </a:cubicBezTo>
                  <a:cubicBezTo>
                    <a:pt x="1" y="4265"/>
                    <a:pt x="250" y="4793"/>
                    <a:pt x="609" y="4793"/>
                  </a:cubicBezTo>
                  <a:cubicBezTo>
                    <a:pt x="664" y="4793"/>
                    <a:pt x="721" y="4781"/>
                    <a:pt x="780" y="4753"/>
                  </a:cubicBezTo>
                  <a:cubicBezTo>
                    <a:pt x="2453" y="3979"/>
                    <a:pt x="3939" y="2786"/>
                    <a:pt x="5718" y="2221"/>
                  </a:cubicBezTo>
                  <a:cubicBezTo>
                    <a:pt x="7580" y="1636"/>
                    <a:pt x="9567" y="1405"/>
                    <a:pt x="11430" y="778"/>
                  </a:cubicBezTo>
                  <a:cubicBezTo>
                    <a:pt x="11863" y="627"/>
                    <a:pt x="11736" y="0"/>
                    <a:pt x="1135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6" name="Google Shape;676;gfacf545f29_2_1210"/>
            <p:cNvSpPr/>
            <p:nvPr/>
          </p:nvSpPr>
          <p:spPr>
            <a:xfrm>
              <a:off x="4083825" y="3459500"/>
              <a:ext cx="125050" cy="469050"/>
            </a:xfrm>
            <a:custGeom>
              <a:avLst/>
              <a:gdLst/>
              <a:ahLst/>
              <a:cxnLst/>
              <a:rect l="l" t="t" r="r" b="b"/>
              <a:pathLst>
                <a:path w="5002" h="18762" extrusionOk="0">
                  <a:moveTo>
                    <a:pt x="3440" y="0"/>
                  </a:moveTo>
                  <a:cubicBezTo>
                    <a:pt x="3378" y="0"/>
                    <a:pt x="3311" y="17"/>
                    <a:pt x="3244" y="55"/>
                  </a:cubicBezTo>
                  <a:cubicBezTo>
                    <a:pt x="2135" y="683"/>
                    <a:pt x="1068" y="1499"/>
                    <a:pt x="524" y="2692"/>
                  </a:cubicBezTo>
                  <a:cubicBezTo>
                    <a:pt x="1" y="3863"/>
                    <a:pt x="168" y="5098"/>
                    <a:pt x="670" y="6270"/>
                  </a:cubicBezTo>
                  <a:cubicBezTo>
                    <a:pt x="1193" y="7462"/>
                    <a:pt x="1946" y="8550"/>
                    <a:pt x="2574" y="9701"/>
                  </a:cubicBezTo>
                  <a:cubicBezTo>
                    <a:pt x="3223" y="10915"/>
                    <a:pt x="3704" y="12191"/>
                    <a:pt x="3892" y="13572"/>
                  </a:cubicBezTo>
                  <a:cubicBezTo>
                    <a:pt x="4081" y="15162"/>
                    <a:pt x="3892" y="16752"/>
                    <a:pt x="3390" y="18280"/>
                  </a:cubicBezTo>
                  <a:cubicBezTo>
                    <a:pt x="3289" y="18571"/>
                    <a:pt x="3531" y="18762"/>
                    <a:pt x="3772" y="18762"/>
                  </a:cubicBezTo>
                  <a:cubicBezTo>
                    <a:pt x="3929" y="18762"/>
                    <a:pt x="4085" y="18680"/>
                    <a:pt x="4143" y="18489"/>
                  </a:cubicBezTo>
                  <a:cubicBezTo>
                    <a:pt x="5001" y="15895"/>
                    <a:pt x="4938" y="13112"/>
                    <a:pt x="3871" y="10601"/>
                  </a:cubicBezTo>
                  <a:cubicBezTo>
                    <a:pt x="3390" y="9450"/>
                    <a:pt x="2721" y="8383"/>
                    <a:pt x="2093" y="7295"/>
                  </a:cubicBezTo>
                  <a:cubicBezTo>
                    <a:pt x="1507" y="6249"/>
                    <a:pt x="817" y="5077"/>
                    <a:pt x="1005" y="3822"/>
                  </a:cubicBezTo>
                  <a:cubicBezTo>
                    <a:pt x="1214" y="2357"/>
                    <a:pt x="2428" y="1395"/>
                    <a:pt x="3641" y="725"/>
                  </a:cubicBezTo>
                  <a:cubicBezTo>
                    <a:pt x="4013" y="512"/>
                    <a:pt x="3785" y="0"/>
                    <a:pt x="3440"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7" name="Google Shape;677;gfacf545f29_2_1210"/>
            <p:cNvSpPr/>
            <p:nvPr/>
          </p:nvSpPr>
          <p:spPr>
            <a:xfrm>
              <a:off x="3802800" y="3421625"/>
              <a:ext cx="258550" cy="457775"/>
            </a:xfrm>
            <a:custGeom>
              <a:avLst/>
              <a:gdLst/>
              <a:ahLst/>
              <a:cxnLst/>
              <a:rect l="l" t="t" r="r" b="b"/>
              <a:pathLst>
                <a:path w="10342" h="18311" extrusionOk="0">
                  <a:moveTo>
                    <a:pt x="481" y="0"/>
                  </a:moveTo>
                  <a:cubicBezTo>
                    <a:pt x="241" y="0"/>
                    <a:pt x="1" y="192"/>
                    <a:pt x="89" y="482"/>
                  </a:cubicBezTo>
                  <a:cubicBezTo>
                    <a:pt x="884" y="2972"/>
                    <a:pt x="2977" y="4751"/>
                    <a:pt x="4902" y="6383"/>
                  </a:cubicBezTo>
                  <a:cubicBezTo>
                    <a:pt x="5885" y="7220"/>
                    <a:pt x="6910" y="8036"/>
                    <a:pt x="7726" y="9040"/>
                  </a:cubicBezTo>
                  <a:cubicBezTo>
                    <a:pt x="8647" y="10170"/>
                    <a:pt x="9107" y="11425"/>
                    <a:pt x="9170" y="12890"/>
                  </a:cubicBezTo>
                  <a:cubicBezTo>
                    <a:pt x="9212" y="13811"/>
                    <a:pt x="9170" y="14773"/>
                    <a:pt x="9254" y="15694"/>
                  </a:cubicBezTo>
                  <a:cubicBezTo>
                    <a:pt x="9317" y="16384"/>
                    <a:pt x="9589" y="17138"/>
                    <a:pt x="9379" y="17828"/>
                  </a:cubicBezTo>
                  <a:cubicBezTo>
                    <a:pt x="9303" y="18119"/>
                    <a:pt x="9548" y="18310"/>
                    <a:pt x="9782" y="18310"/>
                  </a:cubicBezTo>
                  <a:cubicBezTo>
                    <a:pt x="9935" y="18310"/>
                    <a:pt x="10083" y="18228"/>
                    <a:pt x="10133" y="18037"/>
                  </a:cubicBezTo>
                  <a:cubicBezTo>
                    <a:pt x="10342" y="17368"/>
                    <a:pt x="10174" y="16677"/>
                    <a:pt x="10070" y="16029"/>
                  </a:cubicBezTo>
                  <a:cubicBezTo>
                    <a:pt x="9944" y="15234"/>
                    <a:pt x="9986" y="14438"/>
                    <a:pt x="9965" y="13643"/>
                  </a:cubicBezTo>
                  <a:cubicBezTo>
                    <a:pt x="9965" y="12869"/>
                    <a:pt x="9944" y="12053"/>
                    <a:pt x="9756" y="11300"/>
                  </a:cubicBezTo>
                  <a:cubicBezTo>
                    <a:pt x="9589" y="10609"/>
                    <a:pt x="9296" y="9961"/>
                    <a:pt x="8919" y="9375"/>
                  </a:cubicBezTo>
                  <a:cubicBezTo>
                    <a:pt x="8208" y="8245"/>
                    <a:pt x="7224" y="7366"/>
                    <a:pt x="6220" y="6487"/>
                  </a:cubicBezTo>
                  <a:cubicBezTo>
                    <a:pt x="5236" y="5630"/>
                    <a:pt x="4211" y="4814"/>
                    <a:pt x="3291" y="3872"/>
                  </a:cubicBezTo>
                  <a:cubicBezTo>
                    <a:pt x="2244" y="2847"/>
                    <a:pt x="1303" y="1675"/>
                    <a:pt x="863" y="273"/>
                  </a:cubicBezTo>
                  <a:cubicBezTo>
                    <a:pt x="797" y="83"/>
                    <a:pt x="639" y="0"/>
                    <a:pt x="481"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8" name="Google Shape;678;gfacf545f29_2_1210"/>
            <p:cNvSpPr/>
            <p:nvPr/>
          </p:nvSpPr>
          <p:spPr>
            <a:xfrm>
              <a:off x="3855350" y="3433925"/>
              <a:ext cx="111250" cy="169950"/>
            </a:xfrm>
            <a:custGeom>
              <a:avLst/>
              <a:gdLst/>
              <a:ahLst/>
              <a:cxnLst/>
              <a:rect l="l" t="t" r="r" b="b"/>
              <a:pathLst>
                <a:path w="4450" h="6798" extrusionOk="0">
                  <a:moveTo>
                    <a:pt x="545" y="1"/>
                  </a:moveTo>
                  <a:cubicBezTo>
                    <a:pt x="266" y="1"/>
                    <a:pt x="0" y="283"/>
                    <a:pt x="205" y="576"/>
                  </a:cubicBezTo>
                  <a:cubicBezTo>
                    <a:pt x="854" y="1518"/>
                    <a:pt x="1440" y="2522"/>
                    <a:pt x="2005" y="3506"/>
                  </a:cubicBezTo>
                  <a:cubicBezTo>
                    <a:pt x="2549" y="4468"/>
                    <a:pt x="3218" y="5535"/>
                    <a:pt x="3574" y="6539"/>
                  </a:cubicBezTo>
                  <a:cubicBezTo>
                    <a:pt x="3648" y="6720"/>
                    <a:pt x="3808" y="6797"/>
                    <a:pt x="3966" y="6797"/>
                  </a:cubicBezTo>
                  <a:cubicBezTo>
                    <a:pt x="4211" y="6797"/>
                    <a:pt x="4450" y="6610"/>
                    <a:pt x="4348" y="6330"/>
                  </a:cubicBezTo>
                  <a:cubicBezTo>
                    <a:pt x="3930" y="5221"/>
                    <a:pt x="3302" y="4196"/>
                    <a:pt x="2716" y="3171"/>
                  </a:cubicBezTo>
                  <a:cubicBezTo>
                    <a:pt x="2130" y="2166"/>
                    <a:pt x="1544" y="1141"/>
                    <a:pt x="875" y="179"/>
                  </a:cubicBezTo>
                  <a:cubicBezTo>
                    <a:pt x="787" y="53"/>
                    <a:pt x="665" y="1"/>
                    <a:pt x="545"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9" name="Google Shape;679;gfacf545f29_2_1210"/>
            <p:cNvSpPr/>
            <p:nvPr/>
          </p:nvSpPr>
          <p:spPr>
            <a:xfrm>
              <a:off x="3777125" y="3319575"/>
              <a:ext cx="211925" cy="127100"/>
            </a:xfrm>
            <a:custGeom>
              <a:avLst/>
              <a:gdLst/>
              <a:ahLst/>
              <a:cxnLst/>
              <a:rect l="l" t="t" r="r" b="b"/>
              <a:pathLst>
                <a:path w="8477" h="5084" extrusionOk="0">
                  <a:moveTo>
                    <a:pt x="549" y="0"/>
                  </a:moveTo>
                  <a:cubicBezTo>
                    <a:pt x="279" y="0"/>
                    <a:pt x="1" y="285"/>
                    <a:pt x="175" y="589"/>
                  </a:cubicBezTo>
                  <a:cubicBezTo>
                    <a:pt x="761" y="1656"/>
                    <a:pt x="1723" y="2535"/>
                    <a:pt x="2665" y="3288"/>
                  </a:cubicBezTo>
                  <a:cubicBezTo>
                    <a:pt x="3711" y="4104"/>
                    <a:pt x="4945" y="4899"/>
                    <a:pt x="6305" y="5067"/>
                  </a:cubicBezTo>
                  <a:cubicBezTo>
                    <a:pt x="6421" y="5078"/>
                    <a:pt x="6536" y="5084"/>
                    <a:pt x="6652" y="5084"/>
                  </a:cubicBezTo>
                  <a:cubicBezTo>
                    <a:pt x="7187" y="5084"/>
                    <a:pt x="7716" y="4958"/>
                    <a:pt x="8147" y="4648"/>
                  </a:cubicBezTo>
                  <a:cubicBezTo>
                    <a:pt x="8477" y="4405"/>
                    <a:pt x="8273" y="3887"/>
                    <a:pt x="7954" y="3887"/>
                  </a:cubicBezTo>
                  <a:cubicBezTo>
                    <a:pt x="7889" y="3887"/>
                    <a:pt x="7820" y="3908"/>
                    <a:pt x="7749" y="3958"/>
                  </a:cubicBezTo>
                  <a:cubicBezTo>
                    <a:pt x="7407" y="4202"/>
                    <a:pt x="7028" y="4300"/>
                    <a:pt x="6637" y="4300"/>
                  </a:cubicBezTo>
                  <a:cubicBezTo>
                    <a:pt x="5686" y="4300"/>
                    <a:pt x="4661" y="3720"/>
                    <a:pt x="3920" y="3246"/>
                  </a:cubicBezTo>
                  <a:cubicBezTo>
                    <a:pt x="2769" y="2472"/>
                    <a:pt x="1556" y="1426"/>
                    <a:pt x="865" y="191"/>
                  </a:cubicBezTo>
                  <a:cubicBezTo>
                    <a:pt x="788" y="56"/>
                    <a:pt x="669" y="0"/>
                    <a:pt x="54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0" name="Google Shape;680;gfacf545f29_2_1210"/>
            <p:cNvSpPr/>
            <p:nvPr/>
          </p:nvSpPr>
          <p:spPr>
            <a:xfrm>
              <a:off x="3730325" y="3325850"/>
              <a:ext cx="172025" cy="124375"/>
            </a:xfrm>
            <a:custGeom>
              <a:avLst/>
              <a:gdLst/>
              <a:ahLst/>
              <a:cxnLst/>
              <a:rect l="l" t="t" r="r" b="b"/>
              <a:pathLst>
                <a:path w="6881" h="4975" extrusionOk="0">
                  <a:moveTo>
                    <a:pt x="469" y="1"/>
                  </a:moveTo>
                  <a:cubicBezTo>
                    <a:pt x="232" y="1"/>
                    <a:pt x="0" y="187"/>
                    <a:pt x="101" y="463"/>
                  </a:cubicBezTo>
                  <a:cubicBezTo>
                    <a:pt x="826" y="2532"/>
                    <a:pt x="2896" y="4975"/>
                    <a:pt x="5237" y="4975"/>
                  </a:cubicBezTo>
                  <a:cubicBezTo>
                    <a:pt x="5666" y="4975"/>
                    <a:pt x="6104" y="4892"/>
                    <a:pt x="6545" y="4711"/>
                  </a:cubicBezTo>
                  <a:cubicBezTo>
                    <a:pt x="6754" y="4648"/>
                    <a:pt x="6880" y="4460"/>
                    <a:pt x="6817" y="4230"/>
                  </a:cubicBezTo>
                  <a:cubicBezTo>
                    <a:pt x="6782" y="4091"/>
                    <a:pt x="6618" y="3937"/>
                    <a:pt x="6443" y="3937"/>
                  </a:cubicBezTo>
                  <a:cubicBezTo>
                    <a:pt x="6407" y="3937"/>
                    <a:pt x="6371" y="3944"/>
                    <a:pt x="6336" y="3958"/>
                  </a:cubicBezTo>
                  <a:cubicBezTo>
                    <a:pt x="5969" y="4110"/>
                    <a:pt x="5604" y="4178"/>
                    <a:pt x="5247" y="4178"/>
                  </a:cubicBezTo>
                  <a:cubicBezTo>
                    <a:pt x="3243" y="4178"/>
                    <a:pt x="1476" y="2016"/>
                    <a:pt x="854" y="275"/>
                  </a:cubicBezTo>
                  <a:cubicBezTo>
                    <a:pt x="787" y="83"/>
                    <a:pt x="627" y="1"/>
                    <a:pt x="46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1" name="Google Shape;681;gfacf545f29_2_1210"/>
            <p:cNvSpPr/>
            <p:nvPr/>
          </p:nvSpPr>
          <p:spPr>
            <a:xfrm>
              <a:off x="3404200" y="3340550"/>
              <a:ext cx="267975" cy="89725"/>
            </a:xfrm>
            <a:custGeom>
              <a:avLst/>
              <a:gdLst/>
              <a:ahLst/>
              <a:cxnLst/>
              <a:rect l="l" t="t" r="r" b="b"/>
              <a:pathLst>
                <a:path w="10719" h="3589" extrusionOk="0">
                  <a:moveTo>
                    <a:pt x="477" y="0"/>
                  </a:moveTo>
                  <a:cubicBezTo>
                    <a:pt x="241" y="0"/>
                    <a:pt x="1" y="192"/>
                    <a:pt x="89" y="482"/>
                  </a:cubicBezTo>
                  <a:cubicBezTo>
                    <a:pt x="823" y="2739"/>
                    <a:pt x="2963" y="3589"/>
                    <a:pt x="5146" y="3589"/>
                  </a:cubicBezTo>
                  <a:cubicBezTo>
                    <a:pt x="6201" y="3589"/>
                    <a:pt x="7266" y="3390"/>
                    <a:pt x="8187" y="3056"/>
                  </a:cubicBezTo>
                  <a:cubicBezTo>
                    <a:pt x="9003" y="2763"/>
                    <a:pt x="9756" y="2365"/>
                    <a:pt x="10405" y="1821"/>
                  </a:cubicBezTo>
                  <a:cubicBezTo>
                    <a:pt x="10719" y="1557"/>
                    <a:pt x="10433" y="1162"/>
                    <a:pt x="10113" y="1162"/>
                  </a:cubicBezTo>
                  <a:cubicBezTo>
                    <a:pt x="10028" y="1162"/>
                    <a:pt x="9940" y="1190"/>
                    <a:pt x="9861" y="1256"/>
                  </a:cubicBezTo>
                  <a:cubicBezTo>
                    <a:pt x="8836" y="2135"/>
                    <a:pt x="7434" y="2595"/>
                    <a:pt x="6136" y="2742"/>
                  </a:cubicBezTo>
                  <a:cubicBezTo>
                    <a:pt x="5799" y="2784"/>
                    <a:pt x="5453" y="2807"/>
                    <a:pt x="5107" y="2807"/>
                  </a:cubicBezTo>
                  <a:cubicBezTo>
                    <a:pt x="4059" y="2807"/>
                    <a:pt x="3005" y="2592"/>
                    <a:pt x="2140" y="2010"/>
                  </a:cubicBezTo>
                  <a:cubicBezTo>
                    <a:pt x="1512" y="1612"/>
                    <a:pt x="1073" y="984"/>
                    <a:pt x="843" y="273"/>
                  </a:cubicBezTo>
                  <a:cubicBezTo>
                    <a:pt x="785" y="82"/>
                    <a:pt x="632" y="0"/>
                    <a:pt x="477"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2" name="Google Shape;682;gfacf545f29_2_1210"/>
            <p:cNvSpPr/>
            <p:nvPr/>
          </p:nvSpPr>
          <p:spPr>
            <a:xfrm>
              <a:off x="3568325" y="3395875"/>
              <a:ext cx="229925" cy="90750"/>
            </a:xfrm>
            <a:custGeom>
              <a:avLst/>
              <a:gdLst/>
              <a:ahLst/>
              <a:cxnLst/>
              <a:rect l="l" t="t" r="r" b="b"/>
              <a:pathLst>
                <a:path w="9197" h="3630" extrusionOk="0">
                  <a:moveTo>
                    <a:pt x="8605" y="0"/>
                  </a:moveTo>
                  <a:cubicBezTo>
                    <a:pt x="8547" y="0"/>
                    <a:pt x="8485" y="15"/>
                    <a:pt x="8422" y="48"/>
                  </a:cubicBezTo>
                  <a:cubicBezTo>
                    <a:pt x="7083" y="780"/>
                    <a:pt x="6664" y="2684"/>
                    <a:pt x="4970" y="2831"/>
                  </a:cubicBezTo>
                  <a:cubicBezTo>
                    <a:pt x="4878" y="2839"/>
                    <a:pt x="4786" y="2843"/>
                    <a:pt x="4695" y="2843"/>
                  </a:cubicBezTo>
                  <a:cubicBezTo>
                    <a:pt x="3167" y="2843"/>
                    <a:pt x="1754" y="1717"/>
                    <a:pt x="806" y="592"/>
                  </a:cubicBezTo>
                  <a:cubicBezTo>
                    <a:pt x="728" y="504"/>
                    <a:pt x="639" y="468"/>
                    <a:pt x="552" y="468"/>
                  </a:cubicBezTo>
                  <a:cubicBezTo>
                    <a:pt x="265" y="468"/>
                    <a:pt x="0" y="868"/>
                    <a:pt x="241" y="1157"/>
                  </a:cubicBezTo>
                  <a:cubicBezTo>
                    <a:pt x="1335" y="2413"/>
                    <a:pt x="2959" y="3630"/>
                    <a:pt x="4713" y="3630"/>
                  </a:cubicBezTo>
                  <a:cubicBezTo>
                    <a:pt x="4771" y="3630"/>
                    <a:pt x="4828" y="3628"/>
                    <a:pt x="4886" y="3626"/>
                  </a:cubicBezTo>
                  <a:cubicBezTo>
                    <a:pt x="5786" y="3584"/>
                    <a:pt x="6539" y="3186"/>
                    <a:pt x="7146" y="2517"/>
                  </a:cubicBezTo>
                  <a:cubicBezTo>
                    <a:pt x="7669" y="1889"/>
                    <a:pt x="8066" y="1136"/>
                    <a:pt x="8820" y="738"/>
                  </a:cubicBezTo>
                  <a:cubicBezTo>
                    <a:pt x="9196" y="523"/>
                    <a:pt x="8958" y="0"/>
                    <a:pt x="8605"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3" name="Google Shape;683;gfacf545f29_2_1210"/>
            <p:cNvSpPr/>
            <p:nvPr/>
          </p:nvSpPr>
          <p:spPr>
            <a:xfrm>
              <a:off x="3201200" y="3092100"/>
              <a:ext cx="347275" cy="227225"/>
            </a:xfrm>
            <a:custGeom>
              <a:avLst/>
              <a:gdLst/>
              <a:ahLst/>
              <a:cxnLst/>
              <a:rect l="l" t="t" r="r" b="b"/>
              <a:pathLst>
                <a:path w="13891" h="9089" extrusionOk="0">
                  <a:moveTo>
                    <a:pt x="13508" y="0"/>
                  </a:moveTo>
                  <a:cubicBezTo>
                    <a:pt x="13315" y="0"/>
                    <a:pt x="13116" y="126"/>
                    <a:pt x="13106" y="377"/>
                  </a:cubicBezTo>
                  <a:cubicBezTo>
                    <a:pt x="13064" y="1528"/>
                    <a:pt x="12750" y="2658"/>
                    <a:pt x="12310" y="3725"/>
                  </a:cubicBezTo>
                  <a:cubicBezTo>
                    <a:pt x="11829" y="4855"/>
                    <a:pt x="11160" y="5943"/>
                    <a:pt x="10302" y="6821"/>
                  </a:cubicBezTo>
                  <a:cubicBezTo>
                    <a:pt x="9528" y="7596"/>
                    <a:pt x="8523" y="8223"/>
                    <a:pt x="7393" y="8307"/>
                  </a:cubicBezTo>
                  <a:cubicBezTo>
                    <a:pt x="7328" y="8311"/>
                    <a:pt x="7263" y="8313"/>
                    <a:pt x="7199" y="8313"/>
                  </a:cubicBezTo>
                  <a:cubicBezTo>
                    <a:pt x="6021" y="8313"/>
                    <a:pt x="4948" y="7617"/>
                    <a:pt x="3857" y="7240"/>
                  </a:cubicBezTo>
                  <a:cubicBezTo>
                    <a:pt x="3406" y="7094"/>
                    <a:pt x="2933" y="6979"/>
                    <a:pt x="2462" y="6979"/>
                  </a:cubicBezTo>
                  <a:cubicBezTo>
                    <a:pt x="2257" y="6979"/>
                    <a:pt x="2052" y="7001"/>
                    <a:pt x="1849" y="7052"/>
                  </a:cubicBezTo>
                  <a:cubicBezTo>
                    <a:pt x="1116" y="7219"/>
                    <a:pt x="572" y="7784"/>
                    <a:pt x="175" y="8412"/>
                  </a:cubicBezTo>
                  <a:cubicBezTo>
                    <a:pt x="1" y="8716"/>
                    <a:pt x="279" y="9000"/>
                    <a:pt x="549" y="9000"/>
                  </a:cubicBezTo>
                  <a:cubicBezTo>
                    <a:pt x="669" y="9000"/>
                    <a:pt x="788" y="8944"/>
                    <a:pt x="865" y="8809"/>
                  </a:cubicBezTo>
                  <a:cubicBezTo>
                    <a:pt x="1179" y="8265"/>
                    <a:pt x="1639" y="7805"/>
                    <a:pt x="2309" y="7763"/>
                  </a:cubicBezTo>
                  <a:cubicBezTo>
                    <a:pt x="2358" y="7760"/>
                    <a:pt x="2407" y="7758"/>
                    <a:pt x="2455" y="7758"/>
                  </a:cubicBezTo>
                  <a:cubicBezTo>
                    <a:pt x="3013" y="7758"/>
                    <a:pt x="3566" y="7968"/>
                    <a:pt x="4067" y="8160"/>
                  </a:cubicBezTo>
                  <a:cubicBezTo>
                    <a:pt x="5121" y="8567"/>
                    <a:pt x="6109" y="9089"/>
                    <a:pt x="7235" y="9089"/>
                  </a:cubicBezTo>
                  <a:cubicBezTo>
                    <a:pt x="7383" y="9089"/>
                    <a:pt x="7533" y="9080"/>
                    <a:pt x="7686" y="9060"/>
                  </a:cubicBezTo>
                  <a:cubicBezTo>
                    <a:pt x="10197" y="8725"/>
                    <a:pt x="11955" y="6424"/>
                    <a:pt x="12917" y="4269"/>
                  </a:cubicBezTo>
                  <a:cubicBezTo>
                    <a:pt x="13461" y="3034"/>
                    <a:pt x="13838" y="1716"/>
                    <a:pt x="13880" y="377"/>
                  </a:cubicBezTo>
                  <a:cubicBezTo>
                    <a:pt x="13890" y="126"/>
                    <a:pt x="13702" y="0"/>
                    <a:pt x="13508"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4" name="Google Shape;684;gfacf545f29_2_1210"/>
            <p:cNvSpPr/>
            <p:nvPr/>
          </p:nvSpPr>
          <p:spPr>
            <a:xfrm>
              <a:off x="3474425" y="2697900"/>
              <a:ext cx="855800" cy="416775"/>
            </a:xfrm>
            <a:custGeom>
              <a:avLst/>
              <a:gdLst/>
              <a:ahLst/>
              <a:cxnLst/>
              <a:rect l="l" t="t" r="r" b="b"/>
              <a:pathLst>
                <a:path w="34232" h="16671" extrusionOk="0">
                  <a:moveTo>
                    <a:pt x="21073" y="0"/>
                  </a:moveTo>
                  <a:cubicBezTo>
                    <a:pt x="20415" y="0"/>
                    <a:pt x="19757" y="34"/>
                    <a:pt x="19104" y="96"/>
                  </a:cubicBezTo>
                  <a:cubicBezTo>
                    <a:pt x="17618" y="243"/>
                    <a:pt x="16154" y="515"/>
                    <a:pt x="14710" y="892"/>
                  </a:cubicBezTo>
                  <a:cubicBezTo>
                    <a:pt x="13433" y="1205"/>
                    <a:pt x="12199" y="1624"/>
                    <a:pt x="10944" y="1959"/>
                  </a:cubicBezTo>
                  <a:cubicBezTo>
                    <a:pt x="6947" y="3047"/>
                    <a:pt x="1423" y="3779"/>
                    <a:pt x="168" y="8487"/>
                  </a:cubicBezTo>
                  <a:cubicBezTo>
                    <a:pt x="1" y="9115"/>
                    <a:pt x="1" y="9805"/>
                    <a:pt x="1" y="10454"/>
                  </a:cubicBezTo>
                  <a:cubicBezTo>
                    <a:pt x="21" y="11353"/>
                    <a:pt x="105" y="12253"/>
                    <a:pt x="293" y="13132"/>
                  </a:cubicBezTo>
                  <a:cubicBezTo>
                    <a:pt x="565" y="14534"/>
                    <a:pt x="1235" y="16563"/>
                    <a:pt x="2951" y="16668"/>
                  </a:cubicBezTo>
                  <a:cubicBezTo>
                    <a:pt x="2980" y="16670"/>
                    <a:pt x="3009" y="16670"/>
                    <a:pt x="3038" y="16670"/>
                  </a:cubicBezTo>
                  <a:cubicBezTo>
                    <a:pt x="3404" y="16670"/>
                    <a:pt x="3753" y="16553"/>
                    <a:pt x="4102" y="16417"/>
                  </a:cubicBezTo>
                  <a:cubicBezTo>
                    <a:pt x="4290" y="16333"/>
                    <a:pt x="4332" y="16040"/>
                    <a:pt x="4227" y="15873"/>
                  </a:cubicBezTo>
                  <a:cubicBezTo>
                    <a:pt x="4160" y="15753"/>
                    <a:pt x="4042" y="15701"/>
                    <a:pt x="3916" y="15701"/>
                  </a:cubicBezTo>
                  <a:cubicBezTo>
                    <a:pt x="3845" y="15701"/>
                    <a:pt x="3772" y="15717"/>
                    <a:pt x="3704" y="15747"/>
                  </a:cubicBezTo>
                  <a:cubicBezTo>
                    <a:pt x="3483" y="15834"/>
                    <a:pt x="3271" y="15879"/>
                    <a:pt x="3069" y="15879"/>
                  </a:cubicBezTo>
                  <a:cubicBezTo>
                    <a:pt x="2738" y="15879"/>
                    <a:pt x="2437" y="15757"/>
                    <a:pt x="2177" y="15496"/>
                  </a:cubicBezTo>
                  <a:cubicBezTo>
                    <a:pt x="1674" y="15015"/>
                    <a:pt x="1402" y="14304"/>
                    <a:pt x="1214" y="13634"/>
                  </a:cubicBezTo>
                  <a:cubicBezTo>
                    <a:pt x="984" y="12839"/>
                    <a:pt x="858" y="12002"/>
                    <a:pt x="817" y="11165"/>
                  </a:cubicBezTo>
                  <a:cubicBezTo>
                    <a:pt x="796" y="10788"/>
                    <a:pt x="775" y="10391"/>
                    <a:pt x="796" y="10014"/>
                  </a:cubicBezTo>
                  <a:cubicBezTo>
                    <a:pt x="796" y="9847"/>
                    <a:pt x="796" y="9679"/>
                    <a:pt x="817" y="9512"/>
                  </a:cubicBezTo>
                  <a:cubicBezTo>
                    <a:pt x="817" y="9387"/>
                    <a:pt x="837" y="9156"/>
                    <a:pt x="858" y="9115"/>
                  </a:cubicBezTo>
                  <a:cubicBezTo>
                    <a:pt x="1465" y="4846"/>
                    <a:pt x="6654" y="3842"/>
                    <a:pt x="10086" y="2984"/>
                  </a:cubicBezTo>
                  <a:cubicBezTo>
                    <a:pt x="12513" y="2377"/>
                    <a:pt x="14877" y="1561"/>
                    <a:pt x="17346" y="1122"/>
                  </a:cubicBezTo>
                  <a:cubicBezTo>
                    <a:pt x="18572" y="909"/>
                    <a:pt x="19829" y="782"/>
                    <a:pt x="21087" y="782"/>
                  </a:cubicBezTo>
                  <a:cubicBezTo>
                    <a:pt x="22555" y="782"/>
                    <a:pt x="24023" y="956"/>
                    <a:pt x="25444" y="1373"/>
                  </a:cubicBezTo>
                  <a:cubicBezTo>
                    <a:pt x="27975" y="2126"/>
                    <a:pt x="30256" y="3695"/>
                    <a:pt x="31804" y="5830"/>
                  </a:cubicBezTo>
                  <a:cubicBezTo>
                    <a:pt x="32537" y="6813"/>
                    <a:pt x="33227" y="8027"/>
                    <a:pt x="33227" y="9282"/>
                  </a:cubicBezTo>
                  <a:cubicBezTo>
                    <a:pt x="33227" y="9826"/>
                    <a:pt x="33060" y="10475"/>
                    <a:pt x="32704" y="10872"/>
                  </a:cubicBezTo>
                  <a:cubicBezTo>
                    <a:pt x="32453" y="11140"/>
                    <a:pt x="32122" y="11247"/>
                    <a:pt x="31774" y="11247"/>
                  </a:cubicBezTo>
                  <a:cubicBezTo>
                    <a:pt x="31687" y="11247"/>
                    <a:pt x="31599" y="11240"/>
                    <a:pt x="31511" y="11228"/>
                  </a:cubicBezTo>
                  <a:cubicBezTo>
                    <a:pt x="30319" y="11081"/>
                    <a:pt x="29231" y="10307"/>
                    <a:pt x="28310" y="9575"/>
                  </a:cubicBezTo>
                  <a:cubicBezTo>
                    <a:pt x="27180" y="8696"/>
                    <a:pt x="26176" y="7692"/>
                    <a:pt x="25046" y="6813"/>
                  </a:cubicBezTo>
                  <a:cubicBezTo>
                    <a:pt x="23874" y="5892"/>
                    <a:pt x="22598" y="5118"/>
                    <a:pt x="21175" y="4658"/>
                  </a:cubicBezTo>
                  <a:cubicBezTo>
                    <a:pt x="20026" y="4291"/>
                    <a:pt x="18823" y="4150"/>
                    <a:pt x="17620" y="4150"/>
                  </a:cubicBezTo>
                  <a:cubicBezTo>
                    <a:pt x="17312" y="4150"/>
                    <a:pt x="17005" y="4160"/>
                    <a:pt x="16698" y="4177"/>
                  </a:cubicBezTo>
                  <a:cubicBezTo>
                    <a:pt x="15923" y="4218"/>
                    <a:pt x="15170" y="4323"/>
                    <a:pt x="14417" y="4428"/>
                  </a:cubicBezTo>
                  <a:cubicBezTo>
                    <a:pt x="13941" y="4507"/>
                    <a:pt x="14104" y="5187"/>
                    <a:pt x="14550" y="5187"/>
                  </a:cubicBezTo>
                  <a:cubicBezTo>
                    <a:pt x="14574" y="5187"/>
                    <a:pt x="14600" y="5185"/>
                    <a:pt x="14626" y="5181"/>
                  </a:cubicBezTo>
                  <a:cubicBezTo>
                    <a:pt x="15631" y="5039"/>
                    <a:pt x="16653" y="4929"/>
                    <a:pt x="17670" y="4929"/>
                  </a:cubicBezTo>
                  <a:cubicBezTo>
                    <a:pt x="18305" y="4929"/>
                    <a:pt x="18937" y="4972"/>
                    <a:pt x="19564" y="5076"/>
                  </a:cubicBezTo>
                  <a:cubicBezTo>
                    <a:pt x="21133" y="5348"/>
                    <a:pt x="22598" y="5997"/>
                    <a:pt x="23895" y="6918"/>
                  </a:cubicBezTo>
                  <a:cubicBezTo>
                    <a:pt x="25130" y="7796"/>
                    <a:pt x="26218" y="8884"/>
                    <a:pt x="27390" y="9847"/>
                  </a:cubicBezTo>
                  <a:cubicBezTo>
                    <a:pt x="28436" y="10705"/>
                    <a:pt x="29566" y="11542"/>
                    <a:pt x="30905" y="11897"/>
                  </a:cubicBezTo>
                  <a:cubicBezTo>
                    <a:pt x="31182" y="11971"/>
                    <a:pt x="31460" y="12010"/>
                    <a:pt x="31731" y="12010"/>
                  </a:cubicBezTo>
                  <a:cubicBezTo>
                    <a:pt x="32541" y="12010"/>
                    <a:pt x="33274" y="11657"/>
                    <a:pt x="33667" y="10809"/>
                  </a:cubicBezTo>
                  <a:cubicBezTo>
                    <a:pt x="34232" y="9554"/>
                    <a:pt x="34001" y="8215"/>
                    <a:pt x="33436" y="7001"/>
                  </a:cubicBezTo>
                  <a:cubicBezTo>
                    <a:pt x="32265" y="4511"/>
                    <a:pt x="29963" y="2482"/>
                    <a:pt x="27515" y="1331"/>
                  </a:cubicBezTo>
                  <a:cubicBezTo>
                    <a:pt x="25484" y="380"/>
                    <a:pt x="23280" y="0"/>
                    <a:pt x="21073"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5" name="Google Shape;685;gfacf545f29_2_1210"/>
            <p:cNvSpPr/>
            <p:nvPr/>
          </p:nvSpPr>
          <p:spPr>
            <a:xfrm>
              <a:off x="3540325" y="3102550"/>
              <a:ext cx="670900" cy="230050"/>
            </a:xfrm>
            <a:custGeom>
              <a:avLst/>
              <a:gdLst/>
              <a:ahLst/>
              <a:cxnLst/>
              <a:rect l="l" t="t" r="r" b="b"/>
              <a:pathLst>
                <a:path w="26836" h="9202" extrusionOk="0">
                  <a:moveTo>
                    <a:pt x="26443" y="1"/>
                  </a:moveTo>
                  <a:cubicBezTo>
                    <a:pt x="26244" y="1"/>
                    <a:pt x="26040" y="126"/>
                    <a:pt x="26030" y="377"/>
                  </a:cubicBezTo>
                  <a:cubicBezTo>
                    <a:pt x="25967" y="1361"/>
                    <a:pt x="26009" y="2428"/>
                    <a:pt x="25653" y="3369"/>
                  </a:cubicBezTo>
                  <a:cubicBezTo>
                    <a:pt x="25334" y="4225"/>
                    <a:pt x="24612" y="4610"/>
                    <a:pt x="23787" y="4610"/>
                  </a:cubicBezTo>
                  <a:cubicBezTo>
                    <a:pt x="23584" y="4610"/>
                    <a:pt x="23375" y="4587"/>
                    <a:pt x="23163" y="4541"/>
                  </a:cubicBezTo>
                  <a:cubicBezTo>
                    <a:pt x="22494" y="4395"/>
                    <a:pt x="21866" y="4165"/>
                    <a:pt x="21197" y="4039"/>
                  </a:cubicBezTo>
                  <a:cubicBezTo>
                    <a:pt x="20954" y="4001"/>
                    <a:pt x="20717" y="3980"/>
                    <a:pt x="20483" y="3980"/>
                  </a:cubicBezTo>
                  <a:cubicBezTo>
                    <a:pt x="20070" y="3980"/>
                    <a:pt x="19664" y="4046"/>
                    <a:pt x="19251" y="4206"/>
                  </a:cubicBezTo>
                  <a:cubicBezTo>
                    <a:pt x="18623" y="4437"/>
                    <a:pt x="18058" y="4771"/>
                    <a:pt x="17451" y="5064"/>
                  </a:cubicBezTo>
                  <a:cubicBezTo>
                    <a:pt x="16868" y="5346"/>
                    <a:pt x="16319" y="5510"/>
                    <a:pt x="15683" y="5510"/>
                  </a:cubicBezTo>
                  <a:cubicBezTo>
                    <a:pt x="15611" y="5510"/>
                    <a:pt x="15538" y="5508"/>
                    <a:pt x="15463" y="5504"/>
                  </a:cubicBezTo>
                  <a:cubicBezTo>
                    <a:pt x="14445" y="5458"/>
                    <a:pt x="13438" y="5158"/>
                    <a:pt x="12425" y="5158"/>
                  </a:cubicBezTo>
                  <a:cubicBezTo>
                    <a:pt x="12044" y="5158"/>
                    <a:pt x="11662" y="5201"/>
                    <a:pt x="11279" y="5315"/>
                  </a:cubicBezTo>
                  <a:cubicBezTo>
                    <a:pt x="10316" y="5608"/>
                    <a:pt x="9479" y="6194"/>
                    <a:pt x="8663" y="6738"/>
                  </a:cubicBezTo>
                  <a:cubicBezTo>
                    <a:pt x="7889" y="7282"/>
                    <a:pt x="7073" y="7910"/>
                    <a:pt x="6152" y="8224"/>
                  </a:cubicBezTo>
                  <a:cubicBezTo>
                    <a:pt x="5818" y="8345"/>
                    <a:pt x="5486" y="8406"/>
                    <a:pt x="5159" y="8406"/>
                  </a:cubicBezTo>
                  <a:cubicBezTo>
                    <a:pt x="4589" y="8406"/>
                    <a:pt x="4035" y="8220"/>
                    <a:pt x="3516" y="7847"/>
                  </a:cubicBezTo>
                  <a:cubicBezTo>
                    <a:pt x="2365" y="7031"/>
                    <a:pt x="1591" y="5734"/>
                    <a:pt x="1968" y="4290"/>
                  </a:cubicBezTo>
                  <a:cubicBezTo>
                    <a:pt x="2323" y="2930"/>
                    <a:pt x="3391" y="1821"/>
                    <a:pt x="4520" y="1047"/>
                  </a:cubicBezTo>
                  <a:cubicBezTo>
                    <a:pt x="4870" y="819"/>
                    <a:pt x="4664" y="314"/>
                    <a:pt x="4330" y="314"/>
                  </a:cubicBezTo>
                  <a:cubicBezTo>
                    <a:pt x="4265" y="314"/>
                    <a:pt x="4195" y="333"/>
                    <a:pt x="4123" y="377"/>
                  </a:cubicBezTo>
                  <a:cubicBezTo>
                    <a:pt x="2010" y="1779"/>
                    <a:pt x="1" y="4667"/>
                    <a:pt x="1717" y="7136"/>
                  </a:cubicBezTo>
                  <a:cubicBezTo>
                    <a:pt x="2428" y="8161"/>
                    <a:pt x="3537" y="9040"/>
                    <a:pt x="4813" y="9186"/>
                  </a:cubicBezTo>
                  <a:cubicBezTo>
                    <a:pt x="4916" y="9197"/>
                    <a:pt x="5019" y="9202"/>
                    <a:pt x="5121" y="9202"/>
                  </a:cubicBezTo>
                  <a:cubicBezTo>
                    <a:pt x="6039" y="9202"/>
                    <a:pt x="6929" y="8799"/>
                    <a:pt x="7701" y="8328"/>
                  </a:cubicBezTo>
                  <a:cubicBezTo>
                    <a:pt x="8642" y="7763"/>
                    <a:pt x="9500" y="7073"/>
                    <a:pt x="10442" y="6550"/>
                  </a:cubicBezTo>
                  <a:cubicBezTo>
                    <a:pt x="10902" y="6299"/>
                    <a:pt x="11362" y="6069"/>
                    <a:pt x="11885" y="5985"/>
                  </a:cubicBezTo>
                  <a:cubicBezTo>
                    <a:pt x="12091" y="5947"/>
                    <a:pt x="12298" y="5932"/>
                    <a:pt x="12505" y="5932"/>
                  </a:cubicBezTo>
                  <a:cubicBezTo>
                    <a:pt x="13101" y="5932"/>
                    <a:pt x="13702" y="6059"/>
                    <a:pt x="14292" y="6152"/>
                  </a:cubicBezTo>
                  <a:cubicBezTo>
                    <a:pt x="14768" y="6232"/>
                    <a:pt x="15270" y="6311"/>
                    <a:pt x="15764" y="6311"/>
                  </a:cubicBezTo>
                  <a:cubicBezTo>
                    <a:pt x="16052" y="6311"/>
                    <a:pt x="16337" y="6284"/>
                    <a:pt x="16614" y="6215"/>
                  </a:cubicBezTo>
                  <a:cubicBezTo>
                    <a:pt x="17305" y="6048"/>
                    <a:pt x="17932" y="5713"/>
                    <a:pt x="18560" y="5378"/>
                  </a:cubicBezTo>
                  <a:cubicBezTo>
                    <a:pt x="19169" y="5074"/>
                    <a:pt x="19798" y="4749"/>
                    <a:pt x="20484" y="4749"/>
                  </a:cubicBezTo>
                  <a:cubicBezTo>
                    <a:pt x="20505" y="4749"/>
                    <a:pt x="20527" y="4750"/>
                    <a:pt x="20548" y="4750"/>
                  </a:cubicBezTo>
                  <a:cubicBezTo>
                    <a:pt x="21280" y="4771"/>
                    <a:pt x="21992" y="5064"/>
                    <a:pt x="22703" y="5232"/>
                  </a:cubicBezTo>
                  <a:cubicBezTo>
                    <a:pt x="23093" y="5332"/>
                    <a:pt x="23488" y="5402"/>
                    <a:pt x="23880" y="5402"/>
                  </a:cubicBezTo>
                  <a:cubicBezTo>
                    <a:pt x="24225" y="5402"/>
                    <a:pt x="24567" y="5348"/>
                    <a:pt x="24900" y="5211"/>
                  </a:cubicBezTo>
                  <a:cubicBezTo>
                    <a:pt x="25465" y="4981"/>
                    <a:pt x="25925" y="4562"/>
                    <a:pt x="26218" y="4018"/>
                  </a:cubicBezTo>
                  <a:cubicBezTo>
                    <a:pt x="26804" y="2930"/>
                    <a:pt x="26741" y="1591"/>
                    <a:pt x="26825" y="377"/>
                  </a:cubicBezTo>
                  <a:cubicBezTo>
                    <a:pt x="26835" y="126"/>
                    <a:pt x="26642" y="1"/>
                    <a:pt x="2644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6" name="Google Shape;686;gfacf545f29_2_1210"/>
            <p:cNvSpPr/>
            <p:nvPr/>
          </p:nvSpPr>
          <p:spPr>
            <a:xfrm>
              <a:off x="3630300" y="3050600"/>
              <a:ext cx="596350" cy="106450"/>
            </a:xfrm>
            <a:custGeom>
              <a:avLst/>
              <a:gdLst/>
              <a:ahLst/>
              <a:cxnLst/>
              <a:rect l="l" t="t" r="r" b="b"/>
              <a:pathLst>
                <a:path w="23854" h="4258" extrusionOk="0">
                  <a:moveTo>
                    <a:pt x="21612" y="0"/>
                  </a:moveTo>
                  <a:cubicBezTo>
                    <a:pt x="20857" y="0"/>
                    <a:pt x="20093" y="328"/>
                    <a:pt x="19418" y="656"/>
                  </a:cubicBezTo>
                  <a:cubicBezTo>
                    <a:pt x="18497" y="1116"/>
                    <a:pt x="17618" y="1681"/>
                    <a:pt x="16698" y="2183"/>
                  </a:cubicBezTo>
                  <a:cubicBezTo>
                    <a:pt x="15882" y="2602"/>
                    <a:pt x="15045" y="2958"/>
                    <a:pt x="14124" y="3020"/>
                  </a:cubicBezTo>
                  <a:cubicBezTo>
                    <a:pt x="13960" y="3035"/>
                    <a:pt x="13796" y="3042"/>
                    <a:pt x="13633" y="3042"/>
                  </a:cubicBezTo>
                  <a:cubicBezTo>
                    <a:pt x="12636" y="3042"/>
                    <a:pt x="11667" y="2785"/>
                    <a:pt x="10714" y="2497"/>
                  </a:cubicBezTo>
                  <a:cubicBezTo>
                    <a:pt x="8562" y="1832"/>
                    <a:pt x="6429" y="893"/>
                    <a:pt x="4143" y="893"/>
                  </a:cubicBezTo>
                  <a:cubicBezTo>
                    <a:pt x="3984" y="893"/>
                    <a:pt x="3823" y="897"/>
                    <a:pt x="3662" y="907"/>
                  </a:cubicBezTo>
                  <a:cubicBezTo>
                    <a:pt x="2742" y="949"/>
                    <a:pt x="1779" y="1158"/>
                    <a:pt x="1026" y="1702"/>
                  </a:cubicBezTo>
                  <a:cubicBezTo>
                    <a:pt x="231" y="2309"/>
                    <a:pt x="1" y="3209"/>
                    <a:pt x="524" y="4066"/>
                  </a:cubicBezTo>
                  <a:cubicBezTo>
                    <a:pt x="601" y="4202"/>
                    <a:pt x="718" y="4258"/>
                    <a:pt x="835" y="4258"/>
                  </a:cubicBezTo>
                  <a:cubicBezTo>
                    <a:pt x="1100" y="4258"/>
                    <a:pt x="1367" y="3973"/>
                    <a:pt x="1193" y="3669"/>
                  </a:cubicBezTo>
                  <a:cubicBezTo>
                    <a:pt x="315" y="2141"/>
                    <a:pt x="2972" y="1702"/>
                    <a:pt x="3955" y="1681"/>
                  </a:cubicBezTo>
                  <a:cubicBezTo>
                    <a:pt x="4028" y="1679"/>
                    <a:pt x="4101" y="1678"/>
                    <a:pt x="4174" y="1678"/>
                  </a:cubicBezTo>
                  <a:cubicBezTo>
                    <a:pt x="6329" y="1678"/>
                    <a:pt x="8334" y="2561"/>
                    <a:pt x="10358" y="3209"/>
                  </a:cubicBezTo>
                  <a:cubicBezTo>
                    <a:pt x="11404" y="3522"/>
                    <a:pt x="12471" y="3815"/>
                    <a:pt x="13559" y="3836"/>
                  </a:cubicBezTo>
                  <a:cubicBezTo>
                    <a:pt x="14438" y="3836"/>
                    <a:pt x="15317" y="3669"/>
                    <a:pt x="16133" y="3313"/>
                  </a:cubicBezTo>
                  <a:cubicBezTo>
                    <a:pt x="17807" y="2623"/>
                    <a:pt x="19230" y="1367"/>
                    <a:pt x="21008" y="886"/>
                  </a:cubicBezTo>
                  <a:cubicBezTo>
                    <a:pt x="21226" y="825"/>
                    <a:pt x="21456" y="778"/>
                    <a:pt x="21675" y="778"/>
                  </a:cubicBezTo>
                  <a:cubicBezTo>
                    <a:pt x="21980" y="778"/>
                    <a:pt x="22266" y="869"/>
                    <a:pt x="22473" y="1137"/>
                  </a:cubicBezTo>
                  <a:cubicBezTo>
                    <a:pt x="22912" y="1702"/>
                    <a:pt x="22975" y="2602"/>
                    <a:pt x="23038" y="3292"/>
                  </a:cubicBezTo>
                  <a:cubicBezTo>
                    <a:pt x="23069" y="3543"/>
                    <a:pt x="23278" y="3669"/>
                    <a:pt x="23474" y="3669"/>
                  </a:cubicBezTo>
                  <a:cubicBezTo>
                    <a:pt x="23671" y="3669"/>
                    <a:pt x="23854" y="3543"/>
                    <a:pt x="23833" y="3292"/>
                  </a:cubicBezTo>
                  <a:cubicBezTo>
                    <a:pt x="23707" y="1995"/>
                    <a:pt x="23456" y="91"/>
                    <a:pt x="21803" y="7"/>
                  </a:cubicBezTo>
                  <a:cubicBezTo>
                    <a:pt x="21739" y="2"/>
                    <a:pt x="21676" y="0"/>
                    <a:pt x="2161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7" name="Google Shape;687;gfacf545f29_2_1210"/>
            <p:cNvSpPr/>
            <p:nvPr/>
          </p:nvSpPr>
          <p:spPr>
            <a:xfrm>
              <a:off x="3550800" y="2910925"/>
              <a:ext cx="535150" cy="206100"/>
            </a:xfrm>
            <a:custGeom>
              <a:avLst/>
              <a:gdLst/>
              <a:ahLst/>
              <a:cxnLst/>
              <a:rect l="l" t="t" r="r" b="b"/>
              <a:pathLst>
                <a:path w="21406" h="8244" extrusionOk="0">
                  <a:moveTo>
                    <a:pt x="872" y="1"/>
                  </a:moveTo>
                  <a:cubicBezTo>
                    <a:pt x="716" y="1"/>
                    <a:pt x="555" y="78"/>
                    <a:pt x="482" y="259"/>
                  </a:cubicBezTo>
                  <a:cubicBezTo>
                    <a:pt x="210" y="1012"/>
                    <a:pt x="0" y="1912"/>
                    <a:pt x="251" y="2707"/>
                  </a:cubicBezTo>
                  <a:cubicBezTo>
                    <a:pt x="440" y="3335"/>
                    <a:pt x="900" y="3816"/>
                    <a:pt x="1507" y="4088"/>
                  </a:cubicBezTo>
                  <a:cubicBezTo>
                    <a:pt x="2327" y="4486"/>
                    <a:pt x="3265" y="4615"/>
                    <a:pt x="4207" y="4615"/>
                  </a:cubicBezTo>
                  <a:cubicBezTo>
                    <a:pt x="4948" y="4615"/>
                    <a:pt x="5691" y="4536"/>
                    <a:pt x="6382" y="4443"/>
                  </a:cubicBezTo>
                  <a:cubicBezTo>
                    <a:pt x="8202" y="4234"/>
                    <a:pt x="9981" y="3837"/>
                    <a:pt x="11780" y="3439"/>
                  </a:cubicBezTo>
                  <a:cubicBezTo>
                    <a:pt x="12366" y="3314"/>
                    <a:pt x="12952" y="3167"/>
                    <a:pt x="13559" y="3063"/>
                  </a:cubicBezTo>
                  <a:cubicBezTo>
                    <a:pt x="13601" y="3042"/>
                    <a:pt x="13643" y="3042"/>
                    <a:pt x="13705" y="3042"/>
                  </a:cubicBezTo>
                  <a:cubicBezTo>
                    <a:pt x="13650" y="3049"/>
                    <a:pt x="13638" y="3051"/>
                    <a:pt x="13648" y="3051"/>
                  </a:cubicBezTo>
                  <a:cubicBezTo>
                    <a:pt x="13668" y="3051"/>
                    <a:pt x="13775" y="3042"/>
                    <a:pt x="13789" y="3042"/>
                  </a:cubicBezTo>
                  <a:cubicBezTo>
                    <a:pt x="14082" y="3021"/>
                    <a:pt x="14375" y="3021"/>
                    <a:pt x="14668" y="3021"/>
                  </a:cubicBezTo>
                  <a:cubicBezTo>
                    <a:pt x="15233" y="3042"/>
                    <a:pt x="15798" y="3083"/>
                    <a:pt x="16342" y="3167"/>
                  </a:cubicBezTo>
                  <a:cubicBezTo>
                    <a:pt x="17513" y="3376"/>
                    <a:pt x="18769" y="3732"/>
                    <a:pt x="19648" y="4548"/>
                  </a:cubicBezTo>
                  <a:cubicBezTo>
                    <a:pt x="20589" y="5427"/>
                    <a:pt x="20631" y="6620"/>
                    <a:pt x="20233" y="7770"/>
                  </a:cubicBezTo>
                  <a:cubicBezTo>
                    <a:pt x="20133" y="8060"/>
                    <a:pt x="20365" y="8243"/>
                    <a:pt x="20603" y="8243"/>
                  </a:cubicBezTo>
                  <a:cubicBezTo>
                    <a:pt x="20760" y="8243"/>
                    <a:pt x="20920" y="8163"/>
                    <a:pt x="20987" y="7980"/>
                  </a:cubicBezTo>
                  <a:cubicBezTo>
                    <a:pt x="21363" y="6871"/>
                    <a:pt x="21405" y="5636"/>
                    <a:pt x="20736" y="4632"/>
                  </a:cubicBezTo>
                  <a:cubicBezTo>
                    <a:pt x="20129" y="3732"/>
                    <a:pt x="19166" y="3167"/>
                    <a:pt x="18162" y="2832"/>
                  </a:cubicBezTo>
                  <a:cubicBezTo>
                    <a:pt x="17061" y="2443"/>
                    <a:pt x="15866" y="2235"/>
                    <a:pt x="14681" y="2235"/>
                  </a:cubicBezTo>
                  <a:cubicBezTo>
                    <a:pt x="14019" y="2235"/>
                    <a:pt x="13360" y="2300"/>
                    <a:pt x="12722" y="2435"/>
                  </a:cubicBezTo>
                  <a:cubicBezTo>
                    <a:pt x="11111" y="2770"/>
                    <a:pt x="9500" y="3167"/>
                    <a:pt x="7868" y="3439"/>
                  </a:cubicBezTo>
                  <a:cubicBezTo>
                    <a:pt x="6743" y="3636"/>
                    <a:pt x="5533" y="3833"/>
                    <a:pt x="4358" y="3833"/>
                  </a:cubicBezTo>
                  <a:cubicBezTo>
                    <a:pt x="3785" y="3833"/>
                    <a:pt x="3221" y="3786"/>
                    <a:pt x="2679" y="3669"/>
                  </a:cubicBezTo>
                  <a:cubicBezTo>
                    <a:pt x="2302" y="3586"/>
                    <a:pt x="1988" y="3502"/>
                    <a:pt x="1695" y="3314"/>
                  </a:cubicBezTo>
                  <a:cubicBezTo>
                    <a:pt x="1423" y="3146"/>
                    <a:pt x="1256" y="3000"/>
                    <a:pt x="1109" y="2728"/>
                  </a:cubicBezTo>
                  <a:cubicBezTo>
                    <a:pt x="963" y="2477"/>
                    <a:pt x="921" y="2184"/>
                    <a:pt x="921" y="1828"/>
                  </a:cubicBezTo>
                  <a:cubicBezTo>
                    <a:pt x="942" y="1389"/>
                    <a:pt x="1088" y="907"/>
                    <a:pt x="1235" y="468"/>
                  </a:cubicBezTo>
                  <a:cubicBezTo>
                    <a:pt x="1349" y="188"/>
                    <a:pt x="1116" y="1"/>
                    <a:pt x="87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8" name="Google Shape;688;gfacf545f29_2_1210"/>
            <p:cNvSpPr/>
            <p:nvPr/>
          </p:nvSpPr>
          <p:spPr>
            <a:xfrm>
              <a:off x="3653325" y="2851625"/>
              <a:ext cx="489100" cy="225875"/>
            </a:xfrm>
            <a:custGeom>
              <a:avLst/>
              <a:gdLst/>
              <a:ahLst/>
              <a:cxnLst/>
              <a:rect l="l" t="t" r="r" b="b"/>
              <a:pathLst>
                <a:path w="19564" h="9035" extrusionOk="0">
                  <a:moveTo>
                    <a:pt x="1032" y="1"/>
                  </a:moveTo>
                  <a:cubicBezTo>
                    <a:pt x="863" y="1"/>
                    <a:pt x="719" y="129"/>
                    <a:pt x="649" y="287"/>
                  </a:cubicBezTo>
                  <a:cubicBezTo>
                    <a:pt x="0" y="1836"/>
                    <a:pt x="1047" y="3426"/>
                    <a:pt x="2595" y="3844"/>
                  </a:cubicBezTo>
                  <a:cubicBezTo>
                    <a:pt x="2896" y="3925"/>
                    <a:pt x="3202" y="3957"/>
                    <a:pt x="3510" y="3957"/>
                  </a:cubicBezTo>
                  <a:cubicBezTo>
                    <a:pt x="4079" y="3957"/>
                    <a:pt x="4654" y="3848"/>
                    <a:pt x="5210" y="3740"/>
                  </a:cubicBezTo>
                  <a:cubicBezTo>
                    <a:pt x="6173" y="3551"/>
                    <a:pt x="7135" y="3405"/>
                    <a:pt x="8119" y="3342"/>
                  </a:cubicBezTo>
                  <a:cubicBezTo>
                    <a:pt x="8404" y="3329"/>
                    <a:pt x="8690" y="3322"/>
                    <a:pt x="8977" y="3322"/>
                  </a:cubicBezTo>
                  <a:cubicBezTo>
                    <a:pt x="10494" y="3322"/>
                    <a:pt x="12017" y="3503"/>
                    <a:pt x="13496" y="3802"/>
                  </a:cubicBezTo>
                  <a:cubicBezTo>
                    <a:pt x="14731" y="4033"/>
                    <a:pt x="16007" y="4409"/>
                    <a:pt x="17074" y="5121"/>
                  </a:cubicBezTo>
                  <a:cubicBezTo>
                    <a:pt x="18246" y="5916"/>
                    <a:pt x="18811" y="7129"/>
                    <a:pt x="18560" y="8552"/>
                  </a:cubicBezTo>
                  <a:cubicBezTo>
                    <a:pt x="18509" y="8843"/>
                    <a:pt x="18764" y="9034"/>
                    <a:pt x="18992" y="9034"/>
                  </a:cubicBezTo>
                  <a:cubicBezTo>
                    <a:pt x="19142" y="9034"/>
                    <a:pt x="19280" y="8952"/>
                    <a:pt x="19313" y="8761"/>
                  </a:cubicBezTo>
                  <a:cubicBezTo>
                    <a:pt x="19564" y="7443"/>
                    <a:pt x="19292" y="6167"/>
                    <a:pt x="18371" y="5183"/>
                  </a:cubicBezTo>
                  <a:cubicBezTo>
                    <a:pt x="17493" y="4263"/>
                    <a:pt x="16279" y="3740"/>
                    <a:pt x="15065" y="3363"/>
                  </a:cubicBezTo>
                  <a:cubicBezTo>
                    <a:pt x="13664" y="2945"/>
                    <a:pt x="12136" y="2735"/>
                    <a:pt x="10671" y="2610"/>
                  </a:cubicBezTo>
                  <a:cubicBezTo>
                    <a:pt x="10148" y="2568"/>
                    <a:pt x="9620" y="2547"/>
                    <a:pt x="9089" y="2547"/>
                  </a:cubicBezTo>
                  <a:cubicBezTo>
                    <a:pt x="8558" y="2547"/>
                    <a:pt x="8025" y="2568"/>
                    <a:pt x="7491" y="2610"/>
                  </a:cubicBezTo>
                  <a:cubicBezTo>
                    <a:pt x="6529" y="2694"/>
                    <a:pt x="5608" y="2882"/>
                    <a:pt x="4666" y="3049"/>
                  </a:cubicBezTo>
                  <a:cubicBezTo>
                    <a:pt x="4306" y="3116"/>
                    <a:pt x="3937" y="3166"/>
                    <a:pt x="3573" y="3166"/>
                  </a:cubicBezTo>
                  <a:cubicBezTo>
                    <a:pt x="3027" y="3166"/>
                    <a:pt x="2494" y="3053"/>
                    <a:pt x="2030" y="2714"/>
                  </a:cubicBezTo>
                  <a:cubicBezTo>
                    <a:pt x="1298" y="2191"/>
                    <a:pt x="1067" y="1333"/>
                    <a:pt x="1402" y="497"/>
                  </a:cubicBezTo>
                  <a:cubicBezTo>
                    <a:pt x="1486" y="308"/>
                    <a:pt x="1319" y="78"/>
                    <a:pt x="1130" y="15"/>
                  </a:cubicBezTo>
                  <a:cubicBezTo>
                    <a:pt x="1097" y="5"/>
                    <a:pt x="1064" y="1"/>
                    <a:pt x="103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9" name="Google Shape;689;gfacf545f29_2_1210"/>
            <p:cNvSpPr/>
            <p:nvPr/>
          </p:nvSpPr>
          <p:spPr>
            <a:xfrm>
              <a:off x="4180075" y="2968425"/>
              <a:ext cx="48150" cy="107275"/>
            </a:xfrm>
            <a:custGeom>
              <a:avLst/>
              <a:gdLst/>
              <a:ahLst/>
              <a:cxnLst/>
              <a:rect l="l" t="t" r="r" b="b"/>
              <a:pathLst>
                <a:path w="1926" h="4291" extrusionOk="0">
                  <a:moveTo>
                    <a:pt x="1255" y="1"/>
                  </a:moveTo>
                  <a:cubicBezTo>
                    <a:pt x="1188" y="1"/>
                    <a:pt x="1122" y="17"/>
                    <a:pt x="1068" y="51"/>
                  </a:cubicBezTo>
                  <a:cubicBezTo>
                    <a:pt x="879" y="177"/>
                    <a:pt x="837" y="407"/>
                    <a:pt x="921" y="595"/>
                  </a:cubicBezTo>
                  <a:cubicBezTo>
                    <a:pt x="942" y="658"/>
                    <a:pt x="1005" y="783"/>
                    <a:pt x="1026" y="909"/>
                  </a:cubicBezTo>
                  <a:cubicBezTo>
                    <a:pt x="1047" y="993"/>
                    <a:pt x="1026" y="972"/>
                    <a:pt x="1047" y="1076"/>
                  </a:cubicBezTo>
                  <a:cubicBezTo>
                    <a:pt x="1047" y="1139"/>
                    <a:pt x="1047" y="1202"/>
                    <a:pt x="1047" y="1286"/>
                  </a:cubicBezTo>
                  <a:cubicBezTo>
                    <a:pt x="1047" y="1579"/>
                    <a:pt x="984" y="1851"/>
                    <a:pt x="921" y="2123"/>
                  </a:cubicBezTo>
                  <a:cubicBezTo>
                    <a:pt x="837" y="2415"/>
                    <a:pt x="733" y="2687"/>
                    <a:pt x="586" y="2939"/>
                  </a:cubicBezTo>
                  <a:cubicBezTo>
                    <a:pt x="482" y="3190"/>
                    <a:pt x="293" y="3462"/>
                    <a:pt x="147" y="3629"/>
                  </a:cubicBezTo>
                  <a:cubicBezTo>
                    <a:pt x="21" y="3796"/>
                    <a:pt x="0" y="4027"/>
                    <a:pt x="147" y="4173"/>
                  </a:cubicBezTo>
                  <a:cubicBezTo>
                    <a:pt x="223" y="4249"/>
                    <a:pt x="332" y="4291"/>
                    <a:pt x="440" y="4291"/>
                  </a:cubicBezTo>
                  <a:cubicBezTo>
                    <a:pt x="541" y="4291"/>
                    <a:pt x="641" y="4254"/>
                    <a:pt x="712" y="4173"/>
                  </a:cubicBezTo>
                  <a:cubicBezTo>
                    <a:pt x="1172" y="3629"/>
                    <a:pt x="1486" y="2980"/>
                    <a:pt x="1674" y="2290"/>
                  </a:cubicBezTo>
                  <a:cubicBezTo>
                    <a:pt x="1863" y="1599"/>
                    <a:pt x="1925" y="846"/>
                    <a:pt x="1612" y="198"/>
                  </a:cubicBezTo>
                  <a:cubicBezTo>
                    <a:pt x="1541" y="71"/>
                    <a:pt x="1394" y="1"/>
                    <a:pt x="1255"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0" name="Google Shape;690;gfacf545f29_2_1210"/>
            <p:cNvSpPr/>
            <p:nvPr/>
          </p:nvSpPr>
          <p:spPr>
            <a:xfrm>
              <a:off x="4186375" y="2974925"/>
              <a:ext cx="115350" cy="155425"/>
            </a:xfrm>
            <a:custGeom>
              <a:avLst/>
              <a:gdLst/>
              <a:ahLst/>
              <a:cxnLst/>
              <a:rect l="l" t="t" r="r" b="b"/>
              <a:pathLst>
                <a:path w="4614" h="6217" extrusionOk="0">
                  <a:moveTo>
                    <a:pt x="4221" y="0"/>
                  </a:moveTo>
                  <a:cubicBezTo>
                    <a:pt x="4022" y="0"/>
                    <a:pt x="3818" y="126"/>
                    <a:pt x="3808" y="377"/>
                  </a:cubicBezTo>
                  <a:cubicBezTo>
                    <a:pt x="3766" y="1465"/>
                    <a:pt x="3452" y="2595"/>
                    <a:pt x="2929" y="3557"/>
                  </a:cubicBezTo>
                  <a:cubicBezTo>
                    <a:pt x="2406" y="4457"/>
                    <a:pt x="1611" y="5336"/>
                    <a:pt x="523" y="5420"/>
                  </a:cubicBezTo>
                  <a:cubicBezTo>
                    <a:pt x="34" y="5481"/>
                    <a:pt x="1" y="6216"/>
                    <a:pt x="483" y="6216"/>
                  </a:cubicBezTo>
                  <a:cubicBezTo>
                    <a:pt x="496" y="6216"/>
                    <a:pt x="509" y="6216"/>
                    <a:pt x="523" y="6215"/>
                  </a:cubicBezTo>
                  <a:cubicBezTo>
                    <a:pt x="3243" y="5964"/>
                    <a:pt x="4477" y="2741"/>
                    <a:pt x="4603" y="377"/>
                  </a:cubicBezTo>
                  <a:cubicBezTo>
                    <a:pt x="4613" y="126"/>
                    <a:pt x="4420" y="0"/>
                    <a:pt x="422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1" name="Google Shape;691;gfacf545f29_2_1210"/>
            <p:cNvSpPr/>
            <p:nvPr/>
          </p:nvSpPr>
          <p:spPr>
            <a:xfrm>
              <a:off x="4189750" y="3071375"/>
              <a:ext cx="113800" cy="110450"/>
            </a:xfrm>
            <a:custGeom>
              <a:avLst/>
              <a:gdLst/>
              <a:ahLst/>
              <a:cxnLst/>
              <a:rect l="l" t="t" r="r" b="b"/>
              <a:pathLst>
                <a:path w="4552" h="4418" extrusionOk="0">
                  <a:moveTo>
                    <a:pt x="2916" y="0"/>
                  </a:moveTo>
                  <a:cubicBezTo>
                    <a:pt x="2811" y="0"/>
                    <a:pt x="2702" y="42"/>
                    <a:pt x="2626" y="118"/>
                  </a:cubicBezTo>
                  <a:cubicBezTo>
                    <a:pt x="2459" y="285"/>
                    <a:pt x="2501" y="494"/>
                    <a:pt x="2626" y="662"/>
                  </a:cubicBezTo>
                  <a:cubicBezTo>
                    <a:pt x="2647" y="704"/>
                    <a:pt x="2710" y="808"/>
                    <a:pt x="2752" y="871"/>
                  </a:cubicBezTo>
                  <a:cubicBezTo>
                    <a:pt x="2764" y="896"/>
                    <a:pt x="2769" y="913"/>
                    <a:pt x="2767" y="915"/>
                  </a:cubicBezTo>
                  <a:lnTo>
                    <a:pt x="2767" y="915"/>
                  </a:lnTo>
                  <a:cubicBezTo>
                    <a:pt x="2764" y="907"/>
                    <a:pt x="2759" y="899"/>
                    <a:pt x="2752" y="892"/>
                  </a:cubicBezTo>
                  <a:lnTo>
                    <a:pt x="2752" y="892"/>
                  </a:lnTo>
                  <a:cubicBezTo>
                    <a:pt x="2760" y="908"/>
                    <a:pt x="2765" y="915"/>
                    <a:pt x="2767" y="915"/>
                  </a:cubicBezTo>
                  <a:cubicBezTo>
                    <a:pt x="2767" y="915"/>
                    <a:pt x="2767" y="915"/>
                    <a:pt x="2767" y="915"/>
                  </a:cubicBezTo>
                  <a:lnTo>
                    <a:pt x="2767" y="915"/>
                  </a:lnTo>
                  <a:cubicBezTo>
                    <a:pt x="2773" y="930"/>
                    <a:pt x="2773" y="948"/>
                    <a:pt x="2773" y="976"/>
                  </a:cubicBezTo>
                  <a:cubicBezTo>
                    <a:pt x="2794" y="997"/>
                    <a:pt x="2794" y="1038"/>
                    <a:pt x="2815" y="1080"/>
                  </a:cubicBezTo>
                  <a:cubicBezTo>
                    <a:pt x="2815" y="1095"/>
                    <a:pt x="2825" y="1149"/>
                    <a:pt x="2824" y="1154"/>
                  </a:cubicBezTo>
                  <a:lnTo>
                    <a:pt x="2824" y="1154"/>
                  </a:lnTo>
                  <a:cubicBezTo>
                    <a:pt x="2822" y="1144"/>
                    <a:pt x="2818" y="1133"/>
                    <a:pt x="2815" y="1122"/>
                  </a:cubicBezTo>
                  <a:lnTo>
                    <a:pt x="2815" y="1122"/>
                  </a:lnTo>
                  <a:cubicBezTo>
                    <a:pt x="2821" y="1145"/>
                    <a:pt x="2823" y="1154"/>
                    <a:pt x="2824" y="1154"/>
                  </a:cubicBezTo>
                  <a:cubicBezTo>
                    <a:pt x="2824" y="1154"/>
                    <a:pt x="2824" y="1154"/>
                    <a:pt x="2824" y="1154"/>
                  </a:cubicBezTo>
                  <a:lnTo>
                    <a:pt x="2824" y="1154"/>
                  </a:lnTo>
                  <a:cubicBezTo>
                    <a:pt x="2836" y="1200"/>
                    <a:pt x="2836" y="1238"/>
                    <a:pt x="2836" y="1290"/>
                  </a:cubicBezTo>
                  <a:cubicBezTo>
                    <a:pt x="2836" y="1310"/>
                    <a:pt x="2815" y="1352"/>
                    <a:pt x="2815" y="1394"/>
                  </a:cubicBezTo>
                  <a:cubicBezTo>
                    <a:pt x="2815" y="1402"/>
                    <a:pt x="2815" y="1409"/>
                    <a:pt x="2815" y="1415"/>
                  </a:cubicBezTo>
                  <a:cubicBezTo>
                    <a:pt x="2815" y="1436"/>
                    <a:pt x="2815" y="1457"/>
                    <a:pt x="2794" y="1478"/>
                  </a:cubicBezTo>
                  <a:cubicBezTo>
                    <a:pt x="2731" y="1813"/>
                    <a:pt x="2543" y="2127"/>
                    <a:pt x="2334" y="2399"/>
                  </a:cubicBezTo>
                  <a:cubicBezTo>
                    <a:pt x="1831" y="2984"/>
                    <a:pt x="1162" y="3466"/>
                    <a:pt x="450" y="3633"/>
                  </a:cubicBezTo>
                  <a:cubicBezTo>
                    <a:pt x="0" y="3750"/>
                    <a:pt x="154" y="4417"/>
                    <a:pt x="570" y="4417"/>
                  </a:cubicBezTo>
                  <a:cubicBezTo>
                    <a:pt x="599" y="4417"/>
                    <a:pt x="629" y="4414"/>
                    <a:pt x="660" y="4407"/>
                  </a:cubicBezTo>
                  <a:cubicBezTo>
                    <a:pt x="2313" y="3989"/>
                    <a:pt x="4551" y="1855"/>
                    <a:pt x="3170" y="118"/>
                  </a:cubicBezTo>
                  <a:cubicBezTo>
                    <a:pt x="3110" y="37"/>
                    <a:pt x="3015" y="0"/>
                    <a:pt x="291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2" name="Google Shape;692;gfacf545f29_2_1210"/>
            <p:cNvSpPr/>
            <p:nvPr/>
          </p:nvSpPr>
          <p:spPr>
            <a:xfrm>
              <a:off x="3535100" y="3269925"/>
              <a:ext cx="80575" cy="26300"/>
            </a:xfrm>
            <a:custGeom>
              <a:avLst/>
              <a:gdLst/>
              <a:ahLst/>
              <a:cxnLst/>
              <a:rect l="l" t="t" r="r" b="b"/>
              <a:pathLst>
                <a:path w="3223" h="1052" extrusionOk="0">
                  <a:moveTo>
                    <a:pt x="2552" y="990"/>
                  </a:moveTo>
                  <a:cubicBezTo>
                    <a:pt x="2550" y="991"/>
                    <a:pt x="2556" y="997"/>
                    <a:pt x="2574" y="1006"/>
                  </a:cubicBezTo>
                  <a:cubicBezTo>
                    <a:pt x="2567" y="998"/>
                    <a:pt x="2559" y="993"/>
                    <a:pt x="2552" y="990"/>
                  </a:cubicBezTo>
                  <a:close/>
                  <a:moveTo>
                    <a:pt x="1319" y="1"/>
                  </a:moveTo>
                  <a:cubicBezTo>
                    <a:pt x="992" y="1"/>
                    <a:pt x="662" y="32"/>
                    <a:pt x="335" y="85"/>
                  </a:cubicBezTo>
                  <a:cubicBezTo>
                    <a:pt x="147" y="106"/>
                    <a:pt x="1" y="378"/>
                    <a:pt x="63" y="566"/>
                  </a:cubicBezTo>
                  <a:cubicBezTo>
                    <a:pt x="139" y="755"/>
                    <a:pt x="299" y="841"/>
                    <a:pt x="483" y="841"/>
                  </a:cubicBezTo>
                  <a:cubicBezTo>
                    <a:pt x="503" y="841"/>
                    <a:pt x="524" y="840"/>
                    <a:pt x="545" y="838"/>
                  </a:cubicBezTo>
                  <a:cubicBezTo>
                    <a:pt x="607" y="817"/>
                    <a:pt x="649" y="817"/>
                    <a:pt x="691" y="817"/>
                  </a:cubicBezTo>
                  <a:cubicBezTo>
                    <a:pt x="607" y="817"/>
                    <a:pt x="754" y="796"/>
                    <a:pt x="775" y="796"/>
                  </a:cubicBezTo>
                  <a:cubicBezTo>
                    <a:pt x="859" y="796"/>
                    <a:pt x="942" y="796"/>
                    <a:pt x="1026" y="775"/>
                  </a:cubicBezTo>
                  <a:cubicBezTo>
                    <a:pt x="1214" y="775"/>
                    <a:pt x="1403" y="775"/>
                    <a:pt x="1591" y="796"/>
                  </a:cubicBezTo>
                  <a:lnTo>
                    <a:pt x="1737" y="796"/>
                  </a:lnTo>
                  <a:cubicBezTo>
                    <a:pt x="1737" y="796"/>
                    <a:pt x="1905" y="817"/>
                    <a:pt x="1821" y="817"/>
                  </a:cubicBezTo>
                  <a:cubicBezTo>
                    <a:pt x="1905" y="817"/>
                    <a:pt x="2009" y="838"/>
                    <a:pt x="2093" y="859"/>
                  </a:cubicBezTo>
                  <a:cubicBezTo>
                    <a:pt x="2177" y="880"/>
                    <a:pt x="2260" y="901"/>
                    <a:pt x="2365" y="922"/>
                  </a:cubicBezTo>
                  <a:cubicBezTo>
                    <a:pt x="2407" y="943"/>
                    <a:pt x="2449" y="964"/>
                    <a:pt x="2511" y="985"/>
                  </a:cubicBezTo>
                  <a:cubicBezTo>
                    <a:pt x="2525" y="985"/>
                    <a:pt x="2538" y="985"/>
                    <a:pt x="2552" y="990"/>
                  </a:cubicBezTo>
                  <a:lnTo>
                    <a:pt x="2552" y="990"/>
                  </a:lnTo>
                  <a:cubicBezTo>
                    <a:pt x="2552" y="990"/>
                    <a:pt x="2553" y="990"/>
                    <a:pt x="2553" y="990"/>
                  </a:cubicBezTo>
                  <a:cubicBezTo>
                    <a:pt x="2559" y="990"/>
                    <a:pt x="2574" y="995"/>
                    <a:pt x="2595" y="1006"/>
                  </a:cubicBezTo>
                  <a:cubicBezTo>
                    <a:pt x="2661" y="1035"/>
                    <a:pt x="2732" y="1051"/>
                    <a:pt x="2802" y="1051"/>
                  </a:cubicBezTo>
                  <a:cubicBezTo>
                    <a:pt x="2930" y="1051"/>
                    <a:pt x="3050" y="995"/>
                    <a:pt x="3118" y="859"/>
                  </a:cubicBezTo>
                  <a:cubicBezTo>
                    <a:pt x="3223" y="692"/>
                    <a:pt x="3181" y="420"/>
                    <a:pt x="2993" y="336"/>
                  </a:cubicBezTo>
                  <a:cubicBezTo>
                    <a:pt x="2460" y="96"/>
                    <a:pt x="1893" y="1"/>
                    <a:pt x="1319"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3" name="Google Shape;693;gfacf545f29_2_1210"/>
            <p:cNvSpPr/>
            <p:nvPr/>
          </p:nvSpPr>
          <p:spPr>
            <a:xfrm>
              <a:off x="3153250" y="3031975"/>
              <a:ext cx="390875" cy="186200"/>
            </a:xfrm>
            <a:custGeom>
              <a:avLst/>
              <a:gdLst/>
              <a:ahLst/>
              <a:cxnLst/>
              <a:rect l="l" t="t" r="r" b="b"/>
              <a:pathLst>
                <a:path w="15635" h="7448" extrusionOk="0">
                  <a:moveTo>
                    <a:pt x="1141" y="1"/>
                  </a:moveTo>
                  <a:cubicBezTo>
                    <a:pt x="1084" y="1"/>
                    <a:pt x="1024" y="13"/>
                    <a:pt x="963" y="41"/>
                  </a:cubicBezTo>
                  <a:cubicBezTo>
                    <a:pt x="440" y="292"/>
                    <a:pt x="21" y="752"/>
                    <a:pt x="0" y="1380"/>
                  </a:cubicBezTo>
                  <a:cubicBezTo>
                    <a:pt x="0" y="1945"/>
                    <a:pt x="314" y="2447"/>
                    <a:pt x="691" y="2845"/>
                  </a:cubicBezTo>
                  <a:cubicBezTo>
                    <a:pt x="1298" y="3512"/>
                    <a:pt x="2202" y="3982"/>
                    <a:pt x="3108" y="3982"/>
                  </a:cubicBezTo>
                  <a:cubicBezTo>
                    <a:pt x="3265" y="3982"/>
                    <a:pt x="3422" y="3968"/>
                    <a:pt x="3578" y="3938"/>
                  </a:cubicBezTo>
                  <a:lnTo>
                    <a:pt x="3578" y="3938"/>
                  </a:lnTo>
                  <a:cubicBezTo>
                    <a:pt x="3675" y="4630"/>
                    <a:pt x="3944" y="5281"/>
                    <a:pt x="4415" y="5837"/>
                  </a:cubicBezTo>
                  <a:cubicBezTo>
                    <a:pt x="4938" y="6444"/>
                    <a:pt x="5692" y="6841"/>
                    <a:pt x="6445" y="7092"/>
                  </a:cubicBezTo>
                  <a:cubicBezTo>
                    <a:pt x="7282" y="7364"/>
                    <a:pt x="8161" y="7448"/>
                    <a:pt x="9039" y="7448"/>
                  </a:cubicBezTo>
                  <a:cubicBezTo>
                    <a:pt x="10023" y="7427"/>
                    <a:pt x="11006" y="7322"/>
                    <a:pt x="11927" y="6925"/>
                  </a:cubicBezTo>
                  <a:cubicBezTo>
                    <a:pt x="13036" y="6444"/>
                    <a:pt x="13977" y="5586"/>
                    <a:pt x="15170" y="5293"/>
                  </a:cubicBezTo>
                  <a:cubicBezTo>
                    <a:pt x="15635" y="5196"/>
                    <a:pt x="15490" y="4526"/>
                    <a:pt x="15068" y="4526"/>
                  </a:cubicBezTo>
                  <a:cubicBezTo>
                    <a:pt x="15034" y="4526"/>
                    <a:pt x="14998" y="4530"/>
                    <a:pt x="14961" y="4539"/>
                  </a:cubicBezTo>
                  <a:cubicBezTo>
                    <a:pt x="13977" y="4770"/>
                    <a:pt x="13161" y="5355"/>
                    <a:pt x="12303" y="5837"/>
                  </a:cubicBezTo>
                  <a:cubicBezTo>
                    <a:pt x="11467" y="6318"/>
                    <a:pt x="10630" y="6569"/>
                    <a:pt x="9667" y="6632"/>
                  </a:cubicBezTo>
                  <a:cubicBezTo>
                    <a:pt x="9406" y="6651"/>
                    <a:pt x="9133" y="6662"/>
                    <a:pt x="8856" y="6662"/>
                  </a:cubicBezTo>
                  <a:cubicBezTo>
                    <a:pt x="7601" y="6662"/>
                    <a:pt x="6240" y="6429"/>
                    <a:pt x="5315" y="5607"/>
                  </a:cubicBezTo>
                  <a:cubicBezTo>
                    <a:pt x="4666" y="5042"/>
                    <a:pt x="4353" y="4288"/>
                    <a:pt x="4332" y="3431"/>
                  </a:cubicBezTo>
                  <a:cubicBezTo>
                    <a:pt x="4316" y="3193"/>
                    <a:pt x="4132" y="3051"/>
                    <a:pt x="3925" y="3051"/>
                  </a:cubicBezTo>
                  <a:cubicBezTo>
                    <a:pt x="3859" y="3051"/>
                    <a:pt x="3791" y="3065"/>
                    <a:pt x="3725" y="3096"/>
                  </a:cubicBezTo>
                  <a:cubicBezTo>
                    <a:pt x="3529" y="3186"/>
                    <a:pt x="3322" y="3226"/>
                    <a:pt x="3112" y="3226"/>
                  </a:cubicBezTo>
                  <a:cubicBezTo>
                    <a:pt x="2450" y="3226"/>
                    <a:pt x="1764" y="2829"/>
                    <a:pt x="1319" y="2384"/>
                  </a:cubicBezTo>
                  <a:cubicBezTo>
                    <a:pt x="1088" y="2154"/>
                    <a:pt x="837" y="1819"/>
                    <a:pt x="796" y="1485"/>
                  </a:cubicBezTo>
                  <a:cubicBezTo>
                    <a:pt x="754" y="1108"/>
                    <a:pt x="1026" y="878"/>
                    <a:pt x="1360" y="710"/>
                  </a:cubicBezTo>
                  <a:cubicBezTo>
                    <a:pt x="1760" y="529"/>
                    <a:pt x="1513" y="1"/>
                    <a:pt x="114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4" name="Google Shape;694;gfacf545f29_2_1210"/>
            <p:cNvSpPr/>
            <p:nvPr/>
          </p:nvSpPr>
          <p:spPr>
            <a:xfrm>
              <a:off x="3108250" y="2936000"/>
              <a:ext cx="74850" cy="27825"/>
            </a:xfrm>
            <a:custGeom>
              <a:avLst/>
              <a:gdLst/>
              <a:ahLst/>
              <a:cxnLst/>
              <a:rect l="l" t="t" r="r" b="b"/>
              <a:pathLst>
                <a:path w="2994" h="1113" extrusionOk="0">
                  <a:moveTo>
                    <a:pt x="652" y="281"/>
                  </a:moveTo>
                  <a:cubicBezTo>
                    <a:pt x="657" y="281"/>
                    <a:pt x="666" y="285"/>
                    <a:pt x="680" y="295"/>
                  </a:cubicBezTo>
                  <a:lnTo>
                    <a:pt x="680" y="295"/>
                  </a:lnTo>
                  <a:cubicBezTo>
                    <a:pt x="677" y="293"/>
                    <a:pt x="675" y="292"/>
                    <a:pt x="674" y="292"/>
                  </a:cubicBezTo>
                  <a:lnTo>
                    <a:pt x="674" y="292"/>
                  </a:lnTo>
                  <a:cubicBezTo>
                    <a:pt x="672" y="292"/>
                    <a:pt x="676" y="296"/>
                    <a:pt x="682" y="302"/>
                  </a:cubicBezTo>
                  <a:lnTo>
                    <a:pt x="671" y="302"/>
                  </a:lnTo>
                  <a:cubicBezTo>
                    <a:pt x="650" y="291"/>
                    <a:pt x="644" y="281"/>
                    <a:pt x="652" y="281"/>
                  </a:cubicBezTo>
                  <a:close/>
                  <a:moveTo>
                    <a:pt x="751" y="315"/>
                  </a:moveTo>
                  <a:cubicBezTo>
                    <a:pt x="758" y="319"/>
                    <a:pt x="766" y="323"/>
                    <a:pt x="775" y="323"/>
                  </a:cubicBezTo>
                  <a:lnTo>
                    <a:pt x="775" y="323"/>
                  </a:lnTo>
                  <a:cubicBezTo>
                    <a:pt x="775" y="323"/>
                    <a:pt x="776" y="323"/>
                    <a:pt x="776" y="323"/>
                  </a:cubicBezTo>
                  <a:lnTo>
                    <a:pt x="776" y="323"/>
                  </a:lnTo>
                  <a:cubicBezTo>
                    <a:pt x="805" y="323"/>
                    <a:pt x="776" y="318"/>
                    <a:pt x="751" y="315"/>
                  </a:cubicBezTo>
                  <a:close/>
                  <a:moveTo>
                    <a:pt x="2537" y="0"/>
                  </a:moveTo>
                  <a:cubicBezTo>
                    <a:pt x="2472" y="0"/>
                    <a:pt x="2406" y="17"/>
                    <a:pt x="2344" y="51"/>
                  </a:cubicBezTo>
                  <a:cubicBezTo>
                    <a:pt x="2325" y="61"/>
                    <a:pt x="2310" y="66"/>
                    <a:pt x="2296" y="71"/>
                  </a:cubicBezTo>
                  <a:lnTo>
                    <a:pt x="2296" y="71"/>
                  </a:lnTo>
                  <a:cubicBezTo>
                    <a:pt x="2304" y="64"/>
                    <a:pt x="2308" y="60"/>
                    <a:pt x="2304" y="60"/>
                  </a:cubicBezTo>
                  <a:cubicBezTo>
                    <a:pt x="2299" y="60"/>
                    <a:pt x="2281" y="68"/>
                    <a:pt x="2240" y="93"/>
                  </a:cubicBezTo>
                  <a:cubicBezTo>
                    <a:pt x="2262" y="81"/>
                    <a:pt x="2279" y="76"/>
                    <a:pt x="2296" y="71"/>
                  </a:cubicBezTo>
                  <a:lnTo>
                    <a:pt x="2296" y="71"/>
                  </a:lnTo>
                  <a:cubicBezTo>
                    <a:pt x="2287" y="77"/>
                    <a:pt x="2274" y="86"/>
                    <a:pt x="2261" y="93"/>
                  </a:cubicBezTo>
                  <a:cubicBezTo>
                    <a:pt x="2240" y="93"/>
                    <a:pt x="2219" y="114"/>
                    <a:pt x="2198" y="114"/>
                  </a:cubicBezTo>
                  <a:cubicBezTo>
                    <a:pt x="2093" y="155"/>
                    <a:pt x="2010" y="176"/>
                    <a:pt x="1905" y="197"/>
                  </a:cubicBezTo>
                  <a:cubicBezTo>
                    <a:pt x="1800" y="218"/>
                    <a:pt x="1696" y="239"/>
                    <a:pt x="1591" y="260"/>
                  </a:cubicBezTo>
                  <a:cubicBezTo>
                    <a:pt x="1549" y="281"/>
                    <a:pt x="1487" y="281"/>
                    <a:pt x="1424" y="281"/>
                  </a:cubicBezTo>
                  <a:cubicBezTo>
                    <a:pt x="1382" y="291"/>
                    <a:pt x="1408" y="291"/>
                    <a:pt x="1432" y="291"/>
                  </a:cubicBezTo>
                  <a:cubicBezTo>
                    <a:pt x="1455" y="291"/>
                    <a:pt x="1476" y="291"/>
                    <a:pt x="1424" y="302"/>
                  </a:cubicBezTo>
                  <a:lnTo>
                    <a:pt x="1340" y="302"/>
                  </a:lnTo>
                  <a:cubicBezTo>
                    <a:pt x="1159" y="322"/>
                    <a:pt x="959" y="323"/>
                    <a:pt x="776" y="323"/>
                  </a:cubicBezTo>
                  <a:lnTo>
                    <a:pt x="776" y="323"/>
                  </a:lnTo>
                  <a:cubicBezTo>
                    <a:pt x="776" y="323"/>
                    <a:pt x="775" y="323"/>
                    <a:pt x="775" y="323"/>
                  </a:cubicBezTo>
                  <a:cubicBezTo>
                    <a:pt x="775" y="323"/>
                    <a:pt x="775" y="323"/>
                    <a:pt x="775" y="323"/>
                  </a:cubicBezTo>
                  <a:lnTo>
                    <a:pt x="775" y="323"/>
                  </a:lnTo>
                  <a:cubicBezTo>
                    <a:pt x="768" y="323"/>
                    <a:pt x="761" y="323"/>
                    <a:pt x="754" y="323"/>
                  </a:cubicBezTo>
                  <a:cubicBezTo>
                    <a:pt x="746" y="321"/>
                    <a:pt x="740" y="320"/>
                    <a:pt x="735" y="319"/>
                  </a:cubicBezTo>
                  <a:lnTo>
                    <a:pt x="735" y="319"/>
                  </a:lnTo>
                  <a:cubicBezTo>
                    <a:pt x="734" y="317"/>
                    <a:pt x="733" y="315"/>
                    <a:pt x="732" y="314"/>
                  </a:cubicBezTo>
                  <a:lnTo>
                    <a:pt x="732" y="314"/>
                  </a:lnTo>
                  <a:cubicBezTo>
                    <a:pt x="737" y="314"/>
                    <a:pt x="744" y="314"/>
                    <a:pt x="751" y="315"/>
                  </a:cubicBezTo>
                  <a:lnTo>
                    <a:pt x="751" y="315"/>
                  </a:lnTo>
                  <a:cubicBezTo>
                    <a:pt x="741" y="309"/>
                    <a:pt x="733" y="302"/>
                    <a:pt x="733" y="302"/>
                  </a:cubicBezTo>
                  <a:lnTo>
                    <a:pt x="724" y="302"/>
                  </a:lnTo>
                  <a:cubicBezTo>
                    <a:pt x="656" y="202"/>
                    <a:pt x="545" y="135"/>
                    <a:pt x="419" y="135"/>
                  </a:cubicBezTo>
                  <a:cubicBezTo>
                    <a:pt x="210" y="155"/>
                    <a:pt x="1" y="302"/>
                    <a:pt x="22" y="532"/>
                  </a:cubicBezTo>
                  <a:cubicBezTo>
                    <a:pt x="38" y="1013"/>
                    <a:pt x="514" y="1113"/>
                    <a:pt x="930" y="1113"/>
                  </a:cubicBezTo>
                  <a:cubicBezTo>
                    <a:pt x="1039" y="1113"/>
                    <a:pt x="1144" y="1106"/>
                    <a:pt x="1235" y="1097"/>
                  </a:cubicBezTo>
                  <a:cubicBezTo>
                    <a:pt x="1738" y="1055"/>
                    <a:pt x="2303" y="971"/>
                    <a:pt x="2742" y="720"/>
                  </a:cubicBezTo>
                  <a:cubicBezTo>
                    <a:pt x="2909" y="637"/>
                    <a:pt x="2993" y="365"/>
                    <a:pt x="2888" y="197"/>
                  </a:cubicBezTo>
                  <a:cubicBezTo>
                    <a:pt x="2804" y="70"/>
                    <a:pt x="2672" y="0"/>
                    <a:pt x="253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5" name="Google Shape;695;gfacf545f29_2_1210"/>
            <p:cNvSpPr/>
            <p:nvPr/>
          </p:nvSpPr>
          <p:spPr>
            <a:xfrm>
              <a:off x="3105700" y="2859900"/>
              <a:ext cx="405475" cy="225925"/>
            </a:xfrm>
            <a:custGeom>
              <a:avLst/>
              <a:gdLst/>
              <a:ahLst/>
              <a:cxnLst/>
              <a:rect l="l" t="t" r="r" b="b"/>
              <a:pathLst>
                <a:path w="16219" h="9037" extrusionOk="0">
                  <a:moveTo>
                    <a:pt x="599" y="0"/>
                  </a:moveTo>
                  <a:cubicBezTo>
                    <a:pt x="281" y="0"/>
                    <a:pt x="0" y="405"/>
                    <a:pt x="312" y="668"/>
                  </a:cubicBezTo>
                  <a:cubicBezTo>
                    <a:pt x="2174" y="2258"/>
                    <a:pt x="3262" y="4580"/>
                    <a:pt x="5104" y="6233"/>
                  </a:cubicBezTo>
                  <a:cubicBezTo>
                    <a:pt x="5564" y="6631"/>
                    <a:pt x="6108" y="6966"/>
                    <a:pt x="6631" y="7259"/>
                  </a:cubicBezTo>
                  <a:cubicBezTo>
                    <a:pt x="7301" y="7614"/>
                    <a:pt x="8033" y="7949"/>
                    <a:pt x="8807" y="8033"/>
                  </a:cubicBezTo>
                  <a:cubicBezTo>
                    <a:pt x="8871" y="8039"/>
                    <a:pt x="8933" y="8043"/>
                    <a:pt x="8993" y="8043"/>
                  </a:cubicBezTo>
                  <a:cubicBezTo>
                    <a:pt x="9419" y="8043"/>
                    <a:pt x="9764" y="7883"/>
                    <a:pt x="9990" y="7595"/>
                  </a:cubicBezTo>
                  <a:lnTo>
                    <a:pt x="9990" y="7595"/>
                  </a:lnTo>
                  <a:cubicBezTo>
                    <a:pt x="10681" y="8341"/>
                    <a:pt x="11600" y="8860"/>
                    <a:pt x="12615" y="8995"/>
                  </a:cubicBezTo>
                  <a:cubicBezTo>
                    <a:pt x="12804" y="9023"/>
                    <a:pt x="12991" y="9037"/>
                    <a:pt x="13177" y="9037"/>
                  </a:cubicBezTo>
                  <a:cubicBezTo>
                    <a:pt x="14247" y="9037"/>
                    <a:pt x="15250" y="8581"/>
                    <a:pt x="15963" y="7761"/>
                  </a:cubicBezTo>
                  <a:cubicBezTo>
                    <a:pt x="16218" y="7458"/>
                    <a:pt x="15962" y="7069"/>
                    <a:pt x="15678" y="7069"/>
                  </a:cubicBezTo>
                  <a:cubicBezTo>
                    <a:pt x="15590" y="7069"/>
                    <a:pt x="15498" y="7107"/>
                    <a:pt x="15419" y="7196"/>
                  </a:cubicBezTo>
                  <a:cubicBezTo>
                    <a:pt x="14813" y="7876"/>
                    <a:pt x="13997" y="8265"/>
                    <a:pt x="13099" y="8265"/>
                  </a:cubicBezTo>
                  <a:cubicBezTo>
                    <a:pt x="12974" y="8265"/>
                    <a:pt x="12848" y="8257"/>
                    <a:pt x="12720" y="8242"/>
                  </a:cubicBezTo>
                  <a:cubicBezTo>
                    <a:pt x="11716" y="8096"/>
                    <a:pt x="10795" y="7468"/>
                    <a:pt x="10209" y="6631"/>
                  </a:cubicBezTo>
                  <a:cubicBezTo>
                    <a:pt x="10120" y="6510"/>
                    <a:pt x="9997" y="6454"/>
                    <a:pt x="9878" y="6454"/>
                  </a:cubicBezTo>
                  <a:cubicBezTo>
                    <a:pt x="9686" y="6454"/>
                    <a:pt x="9502" y="6596"/>
                    <a:pt x="9477" y="6840"/>
                  </a:cubicBezTo>
                  <a:cubicBezTo>
                    <a:pt x="9477" y="6945"/>
                    <a:pt x="9456" y="7028"/>
                    <a:pt x="9393" y="7112"/>
                  </a:cubicBezTo>
                  <a:cubicBezTo>
                    <a:pt x="9372" y="7154"/>
                    <a:pt x="9309" y="7196"/>
                    <a:pt x="9288" y="7217"/>
                  </a:cubicBezTo>
                  <a:cubicBezTo>
                    <a:pt x="9203" y="7245"/>
                    <a:pt x="9110" y="7256"/>
                    <a:pt x="9012" y="7256"/>
                  </a:cubicBezTo>
                  <a:cubicBezTo>
                    <a:pt x="8892" y="7256"/>
                    <a:pt x="8766" y="7240"/>
                    <a:pt x="8640" y="7217"/>
                  </a:cubicBezTo>
                  <a:cubicBezTo>
                    <a:pt x="7970" y="7091"/>
                    <a:pt x="7363" y="6777"/>
                    <a:pt x="6778" y="6443"/>
                  </a:cubicBezTo>
                  <a:cubicBezTo>
                    <a:pt x="6317" y="6171"/>
                    <a:pt x="5899" y="5899"/>
                    <a:pt x="5543" y="5564"/>
                  </a:cubicBezTo>
                  <a:cubicBezTo>
                    <a:pt x="4706" y="4790"/>
                    <a:pt x="4037" y="3869"/>
                    <a:pt x="3367" y="2969"/>
                  </a:cubicBezTo>
                  <a:cubicBezTo>
                    <a:pt x="2593" y="1944"/>
                    <a:pt x="1840" y="940"/>
                    <a:pt x="856" y="103"/>
                  </a:cubicBezTo>
                  <a:cubicBezTo>
                    <a:pt x="775" y="31"/>
                    <a:pt x="685" y="0"/>
                    <a:pt x="59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6" name="Google Shape;696;gfacf545f29_2_1210"/>
            <p:cNvSpPr/>
            <p:nvPr/>
          </p:nvSpPr>
          <p:spPr>
            <a:xfrm>
              <a:off x="3339975" y="2309900"/>
              <a:ext cx="539350" cy="506225"/>
            </a:xfrm>
            <a:custGeom>
              <a:avLst/>
              <a:gdLst/>
              <a:ahLst/>
              <a:cxnLst/>
              <a:rect l="l" t="t" r="r" b="b"/>
              <a:pathLst>
                <a:path w="21574" h="20249" extrusionOk="0">
                  <a:moveTo>
                    <a:pt x="9359" y="15736"/>
                  </a:moveTo>
                  <a:cubicBezTo>
                    <a:pt x="9361" y="15736"/>
                    <a:pt x="9387" y="15897"/>
                    <a:pt x="9394" y="15941"/>
                  </a:cubicBezTo>
                  <a:lnTo>
                    <a:pt x="9394" y="15941"/>
                  </a:lnTo>
                  <a:cubicBezTo>
                    <a:pt x="9392" y="15944"/>
                    <a:pt x="9389" y="15948"/>
                    <a:pt x="9387" y="15951"/>
                  </a:cubicBezTo>
                  <a:lnTo>
                    <a:pt x="9387" y="15951"/>
                  </a:lnTo>
                  <a:cubicBezTo>
                    <a:pt x="9364" y="15790"/>
                    <a:pt x="9357" y="15736"/>
                    <a:pt x="9359" y="15736"/>
                  </a:cubicBezTo>
                  <a:close/>
                  <a:moveTo>
                    <a:pt x="20181" y="1"/>
                  </a:moveTo>
                  <a:cubicBezTo>
                    <a:pt x="19924" y="1"/>
                    <a:pt x="19658" y="277"/>
                    <a:pt x="19816" y="593"/>
                  </a:cubicBezTo>
                  <a:cubicBezTo>
                    <a:pt x="20381" y="1681"/>
                    <a:pt x="20757" y="2979"/>
                    <a:pt x="20527" y="4213"/>
                  </a:cubicBezTo>
                  <a:cubicBezTo>
                    <a:pt x="20402" y="4820"/>
                    <a:pt x="20151" y="5385"/>
                    <a:pt x="19753" y="5845"/>
                  </a:cubicBezTo>
                  <a:cubicBezTo>
                    <a:pt x="19565" y="6054"/>
                    <a:pt x="19376" y="6285"/>
                    <a:pt x="19146" y="6410"/>
                  </a:cubicBezTo>
                  <a:cubicBezTo>
                    <a:pt x="18916" y="6536"/>
                    <a:pt x="18686" y="6619"/>
                    <a:pt x="18435" y="6703"/>
                  </a:cubicBezTo>
                  <a:cubicBezTo>
                    <a:pt x="17995" y="6870"/>
                    <a:pt x="17472" y="7038"/>
                    <a:pt x="17138" y="7373"/>
                  </a:cubicBezTo>
                  <a:cubicBezTo>
                    <a:pt x="16782" y="7707"/>
                    <a:pt x="16824" y="8230"/>
                    <a:pt x="16886" y="8670"/>
                  </a:cubicBezTo>
                  <a:cubicBezTo>
                    <a:pt x="16970" y="9235"/>
                    <a:pt x="17159" y="9758"/>
                    <a:pt x="17284" y="10323"/>
                  </a:cubicBezTo>
                  <a:cubicBezTo>
                    <a:pt x="17347" y="10532"/>
                    <a:pt x="17410" y="10762"/>
                    <a:pt x="17410" y="10992"/>
                  </a:cubicBezTo>
                  <a:cubicBezTo>
                    <a:pt x="17431" y="11306"/>
                    <a:pt x="17347" y="11599"/>
                    <a:pt x="17242" y="11892"/>
                  </a:cubicBezTo>
                  <a:cubicBezTo>
                    <a:pt x="16824" y="13064"/>
                    <a:pt x="15861" y="13922"/>
                    <a:pt x="14773" y="14466"/>
                  </a:cubicBezTo>
                  <a:cubicBezTo>
                    <a:pt x="14334" y="14696"/>
                    <a:pt x="13727" y="14968"/>
                    <a:pt x="13309" y="15010"/>
                  </a:cubicBezTo>
                  <a:cubicBezTo>
                    <a:pt x="13099" y="15031"/>
                    <a:pt x="12885" y="15036"/>
                    <a:pt x="12670" y="15036"/>
                  </a:cubicBezTo>
                  <a:cubicBezTo>
                    <a:pt x="12456" y="15036"/>
                    <a:pt x="12241" y="15031"/>
                    <a:pt x="12032" y="15031"/>
                  </a:cubicBezTo>
                  <a:cubicBezTo>
                    <a:pt x="11530" y="15010"/>
                    <a:pt x="11007" y="15010"/>
                    <a:pt x="10484" y="15010"/>
                  </a:cubicBezTo>
                  <a:cubicBezTo>
                    <a:pt x="10086" y="15031"/>
                    <a:pt x="9647" y="15031"/>
                    <a:pt x="9249" y="15177"/>
                  </a:cubicBezTo>
                  <a:cubicBezTo>
                    <a:pt x="8245" y="15512"/>
                    <a:pt x="8789" y="16558"/>
                    <a:pt x="8664" y="17311"/>
                  </a:cubicBezTo>
                  <a:cubicBezTo>
                    <a:pt x="8538" y="17960"/>
                    <a:pt x="8015" y="18504"/>
                    <a:pt x="7492" y="18839"/>
                  </a:cubicBezTo>
                  <a:cubicBezTo>
                    <a:pt x="6839" y="19274"/>
                    <a:pt x="6112" y="19447"/>
                    <a:pt x="5345" y="19447"/>
                  </a:cubicBezTo>
                  <a:cubicBezTo>
                    <a:pt x="5300" y="19447"/>
                    <a:pt x="5256" y="19447"/>
                    <a:pt x="5211" y="19445"/>
                  </a:cubicBezTo>
                  <a:cubicBezTo>
                    <a:pt x="3579" y="19425"/>
                    <a:pt x="2052" y="18567"/>
                    <a:pt x="859" y="17500"/>
                  </a:cubicBezTo>
                  <a:cubicBezTo>
                    <a:pt x="776" y="17426"/>
                    <a:pt x="684" y="17395"/>
                    <a:pt x="594" y="17395"/>
                  </a:cubicBezTo>
                  <a:cubicBezTo>
                    <a:pt x="279" y="17395"/>
                    <a:pt x="1" y="17783"/>
                    <a:pt x="294" y="18044"/>
                  </a:cubicBezTo>
                  <a:cubicBezTo>
                    <a:pt x="1646" y="19276"/>
                    <a:pt x="3559" y="20248"/>
                    <a:pt x="5403" y="20248"/>
                  </a:cubicBezTo>
                  <a:cubicBezTo>
                    <a:pt x="6471" y="20248"/>
                    <a:pt x="7515" y="19922"/>
                    <a:pt x="8412" y="19132"/>
                  </a:cubicBezTo>
                  <a:cubicBezTo>
                    <a:pt x="8873" y="18713"/>
                    <a:pt x="9249" y="18169"/>
                    <a:pt x="9417" y="17562"/>
                  </a:cubicBezTo>
                  <a:cubicBezTo>
                    <a:pt x="9459" y="17311"/>
                    <a:pt x="9459" y="17060"/>
                    <a:pt x="9438" y="16809"/>
                  </a:cubicBezTo>
                  <a:cubicBezTo>
                    <a:pt x="9417" y="16558"/>
                    <a:pt x="9438" y="16265"/>
                    <a:pt x="9396" y="16014"/>
                  </a:cubicBezTo>
                  <a:cubicBezTo>
                    <a:pt x="9393" y="15996"/>
                    <a:pt x="9391" y="15979"/>
                    <a:pt x="9389" y="15963"/>
                  </a:cubicBezTo>
                  <a:lnTo>
                    <a:pt x="9389" y="15963"/>
                  </a:lnTo>
                  <a:cubicBezTo>
                    <a:pt x="9401" y="15955"/>
                    <a:pt x="9417" y="15945"/>
                    <a:pt x="9420" y="15945"/>
                  </a:cubicBezTo>
                  <a:lnTo>
                    <a:pt x="9420" y="15945"/>
                  </a:lnTo>
                  <a:cubicBezTo>
                    <a:pt x="9422" y="15945"/>
                    <a:pt x="9421" y="15947"/>
                    <a:pt x="9417" y="15951"/>
                  </a:cubicBezTo>
                  <a:cubicBezTo>
                    <a:pt x="9584" y="15888"/>
                    <a:pt x="9752" y="15847"/>
                    <a:pt x="9919" y="15826"/>
                  </a:cubicBezTo>
                  <a:cubicBezTo>
                    <a:pt x="10225" y="15801"/>
                    <a:pt x="10532" y="15791"/>
                    <a:pt x="10834" y="15791"/>
                  </a:cubicBezTo>
                  <a:cubicBezTo>
                    <a:pt x="11048" y="15791"/>
                    <a:pt x="11259" y="15796"/>
                    <a:pt x="11467" y="15805"/>
                  </a:cubicBezTo>
                  <a:cubicBezTo>
                    <a:pt x="11802" y="15805"/>
                    <a:pt x="12146" y="15814"/>
                    <a:pt x="12487" y="15814"/>
                  </a:cubicBezTo>
                  <a:cubicBezTo>
                    <a:pt x="12658" y="15814"/>
                    <a:pt x="12827" y="15812"/>
                    <a:pt x="12995" y="15805"/>
                  </a:cubicBezTo>
                  <a:cubicBezTo>
                    <a:pt x="13476" y="15805"/>
                    <a:pt x="13894" y="15679"/>
                    <a:pt x="14355" y="15512"/>
                  </a:cubicBezTo>
                  <a:cubicBezTo>
                    <a:pt x="15589" y="15031"/>
                    <a:pt x="16719" y="14277"/>
                    <a:pt x="17472" y="13168"/>
                  </a:cubicBezTo>
                  <a:cubicBezTo>
                    <a:pt x="17828" y="12624"/>
                    <a:pt x="18121" y="11955"/>
                    <a:pt x="18205" y="11306"/>
                  </a:cubicBezTo>
                  <a:cubicBezTo>
                    <a:pt x="18267" y="10762"/>
                    <a:pt x="18058" y="10176"/>
                    <a:pt x="17933" y="9653"/>
                  </a:cubicBezTo>
                  <a:cubicBezTo>
                    <a:pt x="17807" y="9193"/>
                    <a:pt x="17535" y="8586"/>
                    <a:pt x="17640" y="8084"/>
                  </a:cubicBezTo>
                  <a:cubicBezTo>
                    <a:pt x="17703" y="7728"/>
                    <a:pt x="18351" y="7582"/>
                    <a:pt x="18644" y="7456"/>
                  </a:cubicBezTo>
                  <a:cubicBezTo>
                    <a:pt x="18937" y="7352"/>
                    <a:pt x="19230" y="7247"/>
                    <a:pt x="19481" y="7121"/>
                  </a:cubicBezTo>
                  <a:cubicBezTo>
                    <a:pt x="19774" y="6975"/>
                    <a:pt x="20025" y="6724"/>
                    <a:pt x="20234" y="6473"/>
                  </a:cubicBezTo>
                  <a:cubicBezTo>
                    <a:pt x="20736" y="5908"/>
                    <a:pt x="21092" y="5238"/>
                    <a:pt x="21260" y="4506"/>
                  </a:cubicBezTo>
                  <a:cubicBezTo>
                    <a:pt x="21573" y="3020"/>
                    <a:pt x="21155" y="1514"/>
                    <a:pt x="20485" y="196"/>
                  </a:cubicBezTo>
                  <a:cubicBezTo>
                    <a:pt x="20413" y="58"/>
                    <a:pt x="20298" y="1"/>
                    <a:pt x="20181"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7" name="Google Shape;697;gfacf545f29_2_1210"/>
            <p:cNvSpPr/>
            <p:nvPr/>
          </p:nvSpPr>
          <p:spPr>
            <a:xfrm>
              <a:off x="3176275" y="2451825"/>
              <a:ext cx="487000" cy="379525"/>
            </a:xfrm>
            <a:custGeom>
              <a:avLst/>
              <a:gdLst/>
              <a:ahLst/>
              <a:cxnLst/>
              <a:rect l="l" t="t" r="r" b="b"/>
              <a:pathLst>
                <a:path w="19480" h="15181" extrusionOk="0">
                  <a:moveTo>
                    <a:pt x="18978" y="1"/>
                  </a:moveTo>
                  <a:cubicBezTo>
                    <a:pt x="17555" y="1"/>
                    <a:pt x="16132" y="336"/>
                    <a:pt x="15044" y="1277"/>
                  </a:cubicBezTo>
                  <a:cubicBezTo>
                    <a:pt x="14080" y="2114"/>
                    <a:pt x="13606" y="3298"/>
                    <a:pt x="13444" y="4515"/>
                  </a:cubicBezTo>
                  <a:lnTo>
                    <a:pt x="13444" y="4515"/>
                  </a:lnTo>
                  <a:cubicBezTo>
                    <a:pt x="12307" y="4059"/>
                    <a:pt x="11136" y="3487"/>
                    <a:pt x="9941" y="3487"/>
                  </a:cubicBezTo>
                  <a:cubicBezTo>
                    <a:pt x="9476" y="3487"/>
                    <a:pt x="9008" y="3574"/>
                    <a:pt x="8537" y="3788"/>
                  </a:cubicBezTo>
                  <a:cubicBezTo>
                    <a:pt x="7114" y="4457"/>
                    <a:pt x="6089" y="6048"/>
                    <a:pt x="5796" y="7554"/>
                  </a:cubicBezTo>
                  <a:cubicBezTo>
                    <a:pt x="5673" y="8184"/>
                    <a:pt x="5674" y="8825"/>
                    <a:pt x="5866" y="9412"/>
                  </a:cubicBezTo>
                  <a:lnTo>
                    <a:pt x="5866" y="9412"/>
                  </a:lnTo>
                  <a:cubicBezTo>
                    <a:pt x="5802" y="9411"/>
                    <a:pt x="5737" y="9410"/>
                    <a:pt x="5673" y="9410"/>
                  </a:cubicBezTo>
                  <a:cubicBezTo>
                    <a:pt x="4281" y="9410"/>
                    <a:pt x="2813" y="9662"/>
                    <a:pt x="1695" y="10483"/>
                  </a:cubicBezTo>
                  <a:cubicBezTo>
                    <a:pt x="293" y="11551"/>
                    <a:pt x="0" y="13245"/>
                    <a:pt x="293" y="14898"/>
                  </a:cubicBezTo>
                  <a:cubicBezTo>
                    <a:pt x="326" y="15096"/>
                    <a:pt x="463" y="15180"/>
                    <a:pt x="611" y="15180"/>
                  </a:cubicBezTo>
                  <a:cubicBezTo>
                    <a:pt x="840" y="15180"/>
                    <a:pt x="1097" y="14981"/>
                    <a:pt x="1046" y="14689"/>
                  </a:cubicBezTo>
                  <a:cubicBezTo>
                    <a:pt x="816" y="13329"/>
                    <a:pt x="1046" y="11864"/>
                    <a:pt x="2260" y="11048"/>
                  </a:cubicBezTo>
                  <a:cubicBezTo>
                    <a:pt x="3257" y="10378"/>
                    <a:pt x="4509" y="10188"/>
                    <a:pt x="5713" y="10188"/>
                  </a:cubicBezTo>
                  <a:cubicBezTo>
                    <a:pt x="5974" y="10188"/>
                    <a:pt x="6233" y="10197"/>
                    <a:pt x="6486" y="10211"/>
                  </a:cubicBezTo>
                  <a:cubicBezTo>
                    <a:pt x="6495" y="10212"/>
                    <a:pt x="6503" y="10212"/>
                    <a:pt x="6511" y="10212"/>
                  </a:cubicBezTo>
                  <a:cubicBezTo>
                    <a:pt x="6790" y="10212"/>
                    <a:pt x="6963" y="9870"/>
                    <a:pt x="6821" y="9626"/>
                  </a:cubicBezTo>
                  <a:cubicBezTo>
                    <a:pt x="5942" y="8203"/>
                    <a:pt x="6884" y="6173"/>
                    <a:pt x="7972" y="5127"/>
                  </a:cubicBezTo>
                  <a:cubicBezTo>
                    <a:pt x="8565" y="4566"/>
                    <a:pt x="9289" y="4266"/>
                    <a:pt x="10060" y="4266"/>
                  </a:cubicBezTo>
                  <a:cubicBezTo>
                    <a:pt x="10268" y="4266"/>
                    <a:pt x="10479" y="4288"/>
                    <a:pt x="10692" y="4332"/>
                  </a:cubicBezTo>
                  <a:cubicBezTo>
                    <a:pt x="11738" y="4562"/>
                    <a:pt x="12701" y="5085"/>
                    <a:pt x="13684" y="5462"/>
                  </a:cubicBezTo>
                  <a:cubicBezTo>
                    <a:pt x="13720" y="5474"/>
                    <a:pt x="13755" y="5479"/>
                    <a:pt x="13790" y="5479"/>
                  </a:cubicBezTo>
                  <a:cubicBezTo>
                    <a:pt x="13997" y="5479"/>
                    <a:pt x="14168" y="5279"/>
                    <a:pt x="14186" y="5064"/>
                  </a:cubicBezTo>
                  <a:cubicBezTo>
                    <a:pt x="14249" y="3851"/>
                    <a:pt x="14647" y="2658"/>
                    <a:pt x="15588" y="1842"/>
                  </a:cubicBezTo>
                  <a:cubicBezTo>
                    <a:pt x="16509" y="1047"/>
                    <a:pt x="17785" y="796"/>
                    <a:pt x="18978" y="775"/>
                  </a:cubicBezTo>
                  <a:cubicBezTo>
                    <a:pt x="19480" y="775"/>
                    <a:pt x="19480" y="1"/>
                    <a:pt x="1897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8" name="Google Shape;698;gfacf545f29_2_1210"/>
            <p:cNvSpPr/>
            <p:nvPr/>
          </p:nvSpPr>
          <p:spPr>
            <a:xfrm>
              <a:off x="3547625" y="2482175"/>
              <a:ext cx="129775" cy="42625"/>
            </a:xfrm>
            <a:custGeom>
              <a:avLst/>
              <a:gdLst/>
              <a:ahLst/>
              <a:cxnLst/>
              <a:rect l="l" t="t" r="r" b="b"/>
              <a:pathLst>
                <a:path w="5191" h="1705" extrusionOk="0">
                  <a:moveTo>
                    <a:pt x="586" y="0"/>
                  </a:moveTo>
                  <a:cubicBezTo>
                    <a:pt x="280" y="0"/>
                    <a:pt x="1" y="392"/>
                    <a:pt x="295" y="670"/>
                  </a:cubicBezTo>
                  <a:cubicBezTo>
                    <a:pt x="922" y="1235"/>
                    <a:pt x="1655" y="1653"/>
                    <a:pt x="2534" y="1695"/>
                  </a:cubicBezTo>
                  <a:cubicBezTo>
                    <a:pt x="2612" y="1701"/>
                    <a:pt x="2690" y="1704"/>
                    <a:pt x="2768" y="1704"/>
                  </a:cubicBezTo>
                  <a:cubicBezTo>
                    <a:pt x="3484" y="1704"/>
                    <a:pt x="4196" y="1457"/>
                    <a:pt x="4856" y="1193"/>
                  </a:cubicBezTo>
                  <a:cubicBezTo>
                    <a:pt x="5044" y="1109"/>
                    <a:pt x="5191" y="921"/>
                    <a:pt x="5128" y="712"/>
                  </a:cubicBezTo>
                  <a:cubicBezTo>
                    <a:pt x="5094" y="558"/>
                    <a:pt x="4934" y="418"/>
                    <a:pt x="4762" y="418"/>
                  </a:cubicBezTo>
                  <a:cubicBezTo>
                    <a:pt x="4724" y="418"/>
                    <a:pt x="4685" y="424"/>
                    <a:pt x="4647" y="440"/>
                  </a:cubicBezTo>
                  <a:cubicBezTo>
                    <a:pt x="4044" y="681"/>
                    <a:pt x="3383" y="922"/>
                    <a:pt x="2719" y="922"/>
                  </a:cubicBezTo>
                  <a:cubicBezTo>
                    <a:pt x="2692" y="922"/>
                    <a:pt x="2665" y="922"/>
                    <a:pt x="2638" y="921"/>
                  </a:cubicBezTo>
                  <a:cubicBezTo>
                    <a:pt x="1948" y="900"/>
                    <a:pt x="1341" y="565"/>
                    <a:pt x="839" y="105"/>
                  </a:cubicBezTo>
                  <a:cubicBezTo>
                    <a:pt x="761" y="31"/>
                    <a:pt x="672" y="0"/>
                    <a:pt x="58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9" name="Google Shape;699;gfacf545f29_2_1210"/>
            <p:cNvSpPr/>
            <p:nvPr/>
          </p:nvSpPr>
          <p:spPr>
            <a:xfrm>
              <a:off x="4063950" y="2404475"/>
              <a:ext cx="272025" cy="213850"/>
            </a:xfrm>
            <a:custGeom>
              <a:avLst/>
              <a:gdLst/>
              <a:ahLst/>
              <a:cxnLst/>
              <a:rect l="l" t="t" r="r" b="b"/>
              <a:pathLst>
                <a:path w="10881" h="8554" extrusionOk="0">
                  <a:moveTo>
                    <a:pt x="2022" y="1"/>
                  </a:moveTo>
                  <a:cubicBezTo>
                    <a:pt x="1933" y="1"/>
                    <a:pt x="1842" y="29"/>
                    <a:pt x="1758" y="95"/>
                  </a:cubicBezTo>
                  <a:cubicBezTo>
                    <a:pt x="628" y="1016"/>
                    <a:pt x="0" y="2502"/>
                    <a:pt x="796" y="3862"/>
                  </a:cubicBezTo>
                  <a:cubicBezTo>
                    <a:pt x="1396" y="4857"/>
                    <a:pt x="2570" y="5498"/>
                    <a:pt x="3743" y="5498"/>
                  </a:cubicBezTo>
                  <a:cubicBezTo>
                    <a:pt x="3876" y="5498"/>
                    <a:pt x="4010" y="5490"/>
                    <a:pt x="4143" y="5473"/>
                  </a:cubicBezTo>
                  <a:cubicBezTo>
                    <a:pt x="4430" y="5438"/>
                    <a:pt x="4704" y="5366"/>
                    <a:pt x="4964" y="5260"/>
                  </a:cubicBezTo>
                  <a:lnTo>
                    <a:pt x="4964" y="5260"/>
                  </a:lnTo>
                  <a:cubicBezTo>
                    <a:pt x="4904" y="6207"/>
                    <a:pt x="5341" y="7249"/>
                    <a:pt x="5985" y="7879"/>
                  </a:cubicBezTo>
                  <a:cubicBezTo>
                    <a:pt x="6465" y="8352"/>
                    <a:pt x="7016" y="8553"/>
                    <a:pt x="7567" y="8553"/>
                  </a:cubicBezTo>
                  <a:cubicBezTo>
                    <a:pt x="8577" y="8553"/>
                    <a:pt x="9587" y="7878"/>
                    <a:pt x="10169" y="6958"/>
                  </a:cubicBezTo>
                  <a:cubicBezTo>
                    <a:pt x="10692" y="6142"/>
                    <a:pt x="10881" y="5096"/>
                    <a:pt x="10399" y="4217"/>
                  </a:cubicBezTo>
                  <a:cubicBezTo>
                    <a:pt x="10322" y="4082"/>
                    <a:pt x="10206" y="4026"/>
                    <a:pt x="10088" y="4026"/>
                  </a:cubicBezTo>
                  <a:cubicBezTo>
                    <a:pt x="9824" y="4026"/>
                    <a:pt x="9556" y="4310"/>
                    <a:pt x="9730" y="4615"/>
                  </a:cubicBezTo>
                  <a:cubicBezTo>
                    <a:pt x="10358" y="5766"/>
                    <a:pt x="9249" y="7272"/>
                    <a:pt x="8161" y="7691"/>
                  </a:cubicBezTo>
                  <a:cubicBezTo>
                    <a:pt x="7974" y="7758"/>
                    <a:pt x="7794" y="7789"/>
                    <a:pt x="7623" y="7789"/>
                  </a:cubicBezTo>
                  <a:cubicBezTo>
                    <a:pt x="6680" y="7789"/>
                    <a:pt x="5991" y="6851"/>
                    <a:pt x="5796" y="5912"/>
                  </a:cubicBezTo>
                  <a:cubicBezTo>
                    <a:pt x="5702" y="5458"/>
                    <a:pt x="5737" y="4981"/>
                    <a:pt x="5980" y="4602"/>
                  </a:cubicBezTo>
                  <a:lnTo>
                    <a:pt x="5980" y="4602"/>
                  </a:lnTo>
                  <a:cubicBezTo>
                    <a:pt x="6093" y="4496"/>
                    <a:pt x="6199" y="4381"/>
                    <a:pt x="6298" y="4259"/>
                  </a:cubicBezTo>
                  <a:lnTo>
                    <a:pt x="6298" y="4259"/>
                  </a:lnTo>
                  <a:cubicBezTo>
                    <a:pt x="6298" y="4259"/>
                    <a:pt x="6298" y="4259"/>
                    <a:pt x="6298" y="4259"/>
                  </a:cubicBezTo>
                  <a:cubicBezTo>
                    <a:pt x="6540" y="3954"/>
                    <a:pt x="6311" y="3611"/>
                    <a:pt x="6012" y="3611"/>
                  </a:cubicBezTo>
                  <a:cubicBezTo>
                    <a:pt x="5922" y="3611"/>
                    <a:pt x="5826" y="3642"/>
                    <a:pt x="5733" y="3715"/>
                  </a:cubicBezTo>
                  <a:cubicBezTo>
                    <a:pt x="5733" y="3715"/>
                    <a:pt x="5733" y="3715"/>
                    <a:pt x="5733" y="3715"/>
                  </a:cubicBezTo>
                  <a:lnTo>
                    <a:pt x="5733" y="3715"/>
                  </a:lnTo>
                  <a:cubicBezTo>
                    <a:pt x="5591" y="3827"/>
                    <a:pt x="5471" y="3953"/>
                    <a:pt x="5370" y="4088"/>
                  </a:cubicBezTo>
                  <a:lnTo>
                    <a:pt x="5370" y="4088"/>
                  </a:lnTo>
                  <a:cubicBezTo>
                    <a:pt x="4899" y="4492"/>
                    <a:pt x="4323" y="4710"/>
                    <a:pt x="3716" y="4710"/>
                  </a:cubicBezTo>
                  <a:cubicBezTo>
                    <a:pt x="3403" y="4710"/>
                    <a:pt x="3082" y="4652"/>
                    <a:pt x="2762" y="4531"/>
                  </a:cubicBezTo>
                  <a:cubicBezTo>
                    <a:pt x="1884" y="4175"/>
                    <a:pt x="1109" y="3318"/>
                    <a:pt x="1214" y="2334"/>
                  </a:cubicBezTo>
                  <a:cubicBezTo>
                    <a:pt x="1298" y="1623"/>
                    <a:pt x="1800" y="1079"/>
                    <a:pt x="2323" y="639"/>
                  </a:cubicBezTo>
                  <a:cubicBezTo>
                    <a:pt x="2637" y="392"/>
                    <a:pt x="2351" y="1"/>
                    <a:pt x="202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0" name="Google Shape;700;gfacf545f29_2_1210"/>
            <p:cNvSpPr/>
            <p:nvPr/>
          </p:nvSpPr>
          <p:spPr>
            <a:xfrm>
              <a:off x="3937875" y="2463775"/>
              <a:ext cx="493825" cy="270975"/>
            </a:xfrm>
            <a:custGeom>
              <a:avLst/>
              <a:gdLst/>
              <a:ahLst/>
              <a:cxnLst/>
              <a:rect l="l" t="t" r="r" b="b"/>
              <a:pathLst>
                <a:path w="19753" h="10839" extrusionOk="0">
                  <a:moveTo>
                    <a:pt x="3001" y="1"/>
                  </a:moveTo>
                  <a:cubicBezTo>
                    <a:pt x="2960" y="1"/>
                    <a:pt x="2915" y="8"/>
                    <a:pt x="2867" y="25"/>
                  </a:cubicBezTo>
                  <a:cubicBezTo>
                    <a:pt x="2030" y="360"/>
                    <a:pt x="1152" y="736"/>
                    <a:pt x="608" y="1490"/>
                  </a:cubicBezTo>
                  <a:cubicBezTo>
                    <a:pt x="85" y="2180"/>
                    <a:pt x="1" y="2975"/>
                    <a:pt x="189" y="3791"/>
                  </a:cubicBezTo>
                  <a:cubicBezTo>
                    <a:pt x="413" y="4766"/>
                    <a:pt x="1088" y="6119"/>
                    <a:pt x="2103" y="6434"/>
                  </a:cubicBezTo>
                  <a:lnTo>
                    <a:pt x="2103" y="6434"/>
                  </a:lnTo>
                  <a:cubicBezTo>
                    <a:pt x="1961" y="6708"/>
                    <a:pt x="1909" y="7022"/>
                    <a:pt x="1989" y="7369"/>
                  </a:cubicBezTo>
                  <a:cubicBezTo>
                    <a:pt x="2114" y="8018"/>
                    <a:pt x="2658" y="8562"/>
                    <a:pt x="3202" y="8917"/>
                  </a:cubicBezTo>
                  <a:cubicBezTo>
                    <a:pt x="3937" y="9407"/>
                    <a:pt x="4863" y="9572"/>
                    <a:pt x="5783" y="9572"/>
                  </a:cubicBezTo>
                  <a:cubicBezTo>
                    <a:pt x="6356" y="9572"/>
                    <a:pt x="6928" y="9508"/>
                    <a:pt x="7450" y="9420"/>
                  </a:cubicBezTo>
                  <a:cubicBezTo>
                    <a:pt x="8108" y="9298"/>
                    <a:pt x="8765" y="9106"/>
                    <a:pt x="9340" y="8770"/>
                  </a:cubicBezTo>
                  <a:lnTo>
                    <a:pt x="9340" y="8770"/>
                  </a:lnTo>
                  <a:cubicBezTo>
                    <a:pt x="10139" y="10239"/>
                    <a:pt x="11582" y="10838"/>
                    <a:pt x="13136" y="10838"/>
                  </a:cubicBezTo>
                  <a:cubicBezTo>
                    <a:pt x="15231" y="10838"/>
                    <a:pt x="17529" y="9749"/>
                    <a:pt x="18727" y="8227"/>
                  </a:cubicBezTo>
                  <a:cubicBezTo>
                    <a:pt x="19376" y="7411"/>
                    <a:pt x="19753" y="6428"/>
                    <a:pt x="19669" y="5381"/>
                  </a:cubicBezTo>
                  <a:cubicBezTo>
                    <a:pt x="19659" y="5130"/>
                    <a:pt x="19455" y="5005"/>
                    <a:pt x="19258" y="5005"/>
                  </a:cubicBezTo>
                  <a:cubicBezTo>
                    <a:pt x="19062" y="5005"/>
                    <a:pt x="18874" y="5130"/>
                    <a:pt x="18895" y="5381"/>
                  </a:cubicBezTo>
                  <a:cubicBezTo>
                    <a:pt x="19020" y="7055"/>
                    <a:pt x="17807" y="8373"/>
                    <a:pt x="16426" y="9148"/>
                  </a:cubicBezTo>
                  <a:cubicBezTo>
                    <a:pt x="15476" y="9694"/>
                    <a:pt x="14319" y="10063"/>
                    <a:pt x="13185" y="10063"/>
                  </a:cubicBezTo>
                  <a:cubicBezTo>
                    <a:pt x="12670" y="10063"/>
                    <a:pt x="12160" y="9987"/>
                    <a:pt x="11676" y="9817"/>
                  </a:cubicBezTo>
                  <a:cubicBezTo>
                    <a:pt x="10860" y="9524"/>
                    <a:pt x="10212" y="8917"/>
                    <a:pt x="9877" y="8101"/>
                  </a:cubicBezTo>
                  <a:cubicBezTo>
                    <a:pt x="9816" y="7949"/>
                    <a:pt x="9654" y="7807"/>
                    <a:pt x="9482" y="7807"/>
                  </a:cubicBezTo>
                  <a:cubicBezTo>
                    <a:pt x="9418" y="7807"/>
                    <a:pt x="9353" y="7826"/>
                    <a:pt x="9291" y="7871"/>
                  </a:cubicBezTo>
                  <a:cubicBezTo>
                    <a:pt x="8388" y="8521"/>
                    <a:pt x="7173" y="8786"/>
                    <a:pt x="6019" y="8786"/>
                  </a:cubicBezTo>
                  <a:cubicBezTo>
                    <a:pt x="5649" y="8786"/>
                    <a:pt x="5284" y="8759"/>
                    <a:pt x="4939" y="8708"/>
                  </a:cubicBezTo>
                  <a:cubicBezTo>
                    <a:pt x="4248" y="8604"/>
                    <a:pt x="3621" y="8373"/>
                    <a:pt x="3139" y="7850"/>
                  </a:cubicBezTo>
                  <a:cubicBezTo>
                    <a:pt x="2930" y="7641"/>
                    <a:pt x="2763" y="7390"/>
                    <a:pt x="2721" y="7097"/>
                  </a:cubicBezTo>
                  <a:cubicBezTo>
                    <a:pt x="2700" y="6741"/>
                    <a:pt x="2972" y="6511"/>
                    <a:pt x="3244" y="6344"/>
                  </a:cubicBezTo>
                  <a:cubicBezTo>
                    <a:pt x="3561" y="6157"/>
                    <a:pt x="3413" y="5606"/>
                    <a:pt x="3066" y="5606"/>
                  </a:cubicBezTo>
                  <a:cubicBezTo>
                    <a:pt x="3024" y="5606"/>
                    <a:pt x="2978" y="5614"/>
                    <a:pt x="2930" y="5632"/>
                  </a:cubicBezTo>
                  <a:cubicBezTo>
                    <a:pt x="2804" y="5683"/>
                    <a:pt x="2683" y="5705"/>
                    <a:pt x="2567" y="5705"/>
                  </a:cubicBezTo>
                  <a:cubicBezTo>
                    <a:pt x="1670" y="5705"/>
                    <a:pt x="1109" y="4323"/>
                    <a:pt x="942" y="3582"/>
                  </a:cubicBezTo>
                  <a:cubicBezTo>
                    <a:pt x="817" y="2996"/>
                    <a:pt x="880" y="2410"/>
                    <a:pt x="1256" y="1929"/>
                  </a:cubicBezTo>
                  <a:cubicBezTo>
                    <a:pt x="1696" y="1343"/>
                    <a:pt x="2407" y="1029"/>
                    <a:pt x="3077" y="778"/>
                  </a:cubicBezTo>
                  <a:cubicBezTo>
                    <a:pt x="3491" y="627"/>
                    <a:pt x="3380" y="1"/>
                    <a:pt x="300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1" name="Google Shape;701;gfacf545f29_2_1210"/>
            <p:cNvSpPr/>
            <p:nvPr/>
          </p:nvSpPr>
          <p:spPr>
            <a:xfrm>
              <a:off x="4448425" y="2581425"/>
              <a:ext cx="149625" cy="252425"/>
            </a:xfrm>
            <a:custGeom>
              <a:avLst/>
              <a:gdLst/>
              <a:ahLst/>
              <a:cxnLst/>
              <a:rect l="l" t="t" r="r" b="b"/>
              <a:pathLst>
                <a:path w="5985" h="10097" extrusionOk="0">
                  <a:moveTo>
                    <a:pt x="3625" y="0"/>
                  </a:moveTo>
                  <a:cubicBezTo>
                    <a:pt x="3272" y="0"/>
                    <a:pt x="3034" y="520"/>
                    <a:pt x="3411" y="717"/>
                  </a:cubicBezTo>
                  <a:cubicBezTo>
                    <a:pt x="4290" y="1178"/>
                    <a:pt x="5085" y="2056"/>
                    <a:pt x="5189" y="3061"/>
                  </a:cubicBezTo>
                  <a:cubicBezTo>
                    <a:pt x="5210" y="3416"/>
                    <a:pt x="5147" y="3793"/>
                    <a:pt x="4855" y="4044"/>
                  </a:cubicBezTo>
                  <a:cubicBezTo>
                    <a:pt x="4575" y="4280"/>
                    <a:pt x="4181" y="4339"/>
                    <a:pt x="3798" y="4339"/>
                  </a:cubicBezTo>
                  <a:cubicBezTo>
                    <a:pt x="3636" y="4339"/>
                    <a:pt x="3476" y="4328"/>
                    <a:pt x="3327" y="4316"/>
                  </a:cubicBezTo>
                  <a:cubicBezTo>
                    <a:pt x="3319" y="4315"/>
                    <a:pt x="3311" y="4315"/>
                    <a:pt x="3303" y="4315"/>
                  </a:cubicBezTo>
                  <a:cubicBezTo>
                    <a:pt x="3121" y="4315"/>
                    <a:pt x="2930" y="4533"/>
                    <a:pt x="2951" y="4714"/>
                  </a:cubicBezTo>
                  <a:cubicBezTo>
                    <a:pt x="3055" y="5802"/>
                    <a:pt x="3306" y="7015"/>
                    <a:pt x="3034" y="8103"/>
                  </a:cubicBezTo>
                  <a:cubicBezTo>
                    <a:pt x="2777" y="9062"/>
                    <a:pt x="1947" y="9306"/>
                    <a:pt x="1080" y="9306"/>
                  </a:cubicBezTo>
                  <a:cubicBezTo>
                    <a:pt x="888" y="9306"/>
                    <a:pt x="693" y="9294"/>
                    <a:pt x="502" y="9275"/>
                  </a:cubicBezTo>
                  <a:cubicBezTo>
                    <a:pt x="490" y="9274"/>
                    <a:pt x="477" y="9273"/>
                    <a:pt x="465" y="9273"/>
                  </a:cubicBezTo>
                  <a:cubicBezTo>
                    <a:pt x="1" y="9273"/>
                    <a:pt x="13" y="10029"/>
                    <a:pt x="502" y="10070"/>
                  </a:cubicBezTo>
                  <a:cubicBezTo>
                    <a:pt x="681" y="10087"/>
                    <a:pt x="861" y="10096"/>
                    <a:pt x="1040" y="10096"/>
                  </a:cubicBezTo>
                  <a:cubicBezTo>
                    <a:pt x="2184" y="10096"/>
                    <a:pt x="3290" y="9716"/>
                    <a:pt x="3725" y="8522"/>
                  </a:cubicBezTo>
                  <a:cubicBezTo>
                    <a:pt x="4096" y="7464"/>
                    <a:pt x="3907" y="6241"/>
                    <a:pt x="3772" y="5131"/>
                  </a:cubicBezTo>
                  <a:lnTo>
                    <a:pt x="3772" y="5131"/>
                  </a:lnTo>
                  <a:cubicBezTo>
                    <a:pt x="4349" y="5130"/>
                    <a:pt x="4929" y="5012"/>
                    <a:pt x="5378" y="4630"/>
                  </a:cubicBezTo>
                  <a:cubicBezTo>
                    <a:pt x="5796" y="4253"/>
                    <a:pt x="5984" y="3709"/>
                    <a:pt x="5964" y="3165"/>
                  </a:cubicBezTo>
                  <a:cubicBezTo>
                    <a:pt x="5922" y="1847"/>
                    <a:pt x="4959" y="634"/>
                    <a:pt x="3808" y="48"/>
                  </a:cubicBezTo>
                  <a:cubicBezTo>
                    <a:pt x="3745" y="15"/>
                    <a:pt x="3683" y="0"/>
                    <a:pt x="362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2" name="Google Shape;702;gfacf545f29_2_1210"/>
            <p:cNvSpPr/>
            <p:nvPr/>
          </p:nvSpPr>
          <p:spPr>
            <a:xfrm>
              <a:off x="4353750" y="2993450"/>
              <a:ext cx="246400" cy="233450"/>
            </a:xfrm>
            <a:custGeom>
              <a:avLst/>
              <a:gdLst/>
              <a:ahLst/>
              <a:cxnLst/>
              <a:rect l="l" t="t" r="r" b="b"/>
              <a:pathLst>
                <a:path w="9856" h="9338" extrusionOk="0">
                  <a:moveTo>
                    <a:pt x="3015" y="0"/>
                  </a:moveTo>
                  <a:cubicBezTo>
                    <a:pt x="2053" y="0"/>
                    <a:pt x="1081" y="477"/>
                    <a:pt x="314" y="1080"/>
                  </a:cubicBezTo>
                  <a:cubicBezTo>
                    <a:pt x="0" y="1327"/>
                    <a:pt x="286" y="1718"/>
                    <a:pt x="615" y="1718"/>
                  </a:cubicBezTo>
                  <a:cubicBezTo>
                    <a:pt x="703" y="1718"/>
                    <a:pt x="795" y="1690"/>
                    <a:pt x="879" y="1624"/>
                  </a:cubicBezTo>
                  <a:cubicBezTo>
                    <a:pt x="1476" y="1162"/>
                    <a:pt x="2231" y="789"/>
                    <a:pt x="2980" y="789"/>
                  </a:cubicBezTo>
                  <a:cubicBezTo>
                    <a:pt x="3385" y="789"/>
                    <a:pt x="3789" y="899"/>
                    <a:pt x="4164" y="1163"/>
                  </a:cubicBezTo>
                  <a:cubicBezTo>
                    <a:pt x="5231" y="1938"/>
                    <a:pt x="5440" y="3465"/>
                    <a:pt x="5377" y="4679"/>
                  </a:cubicBezTo>
                  <a:cubicBezTo>
                    <a:pt x="5363" y="4911"/>
                    <a:pt x="5590" y="5082"/>
                    <a:pt x="5800" y="5082"/>
                  </a:cubicBezTo>
                  <a:cubicBezTo>
                    <a:pt x="5893" y="5082"/>
                    <a:pt x="5983" y="5049"/>
                    <a:pt x="6047" y="4972"/>
                  </a:cubicBezTo>
                  <a:cubicBezTo>
                    <a:pt x="6361" y="4595"/>
                    <a:pt x="6821" y="4114"/>
                    <a:pt x="7282" y="4093"/>
                  </a:cubicBezTo>
                  <a:cubicBezTo>
                    <a:pt x="7616" y="4093"/>
                    <a:pt x="7909" y="4281"/>
                    <a:pt x="8160" y="4616"/>
                  </a:cubicBezTo>
                  <a:cubicBezTo>
                    <a:pt x="8746" y="5390"/>
                    <a:pt x="8976" y="6520"/>
                    <a:pt x="8893" y="7482"/>
                  </a:cubicBezTo>
                  <a:cubicBezTo>
                    <a:pt x="8893" y="7712"/>
                    <a:pt x="8851" y="7943"/>
                    <a:pt x="8746" y="8173"/>
                  </a:cubicBezTo>
                  <a:cubicBezTo>
                    <a:pt x="8704" y="8319"/>
                    <a:pt x="8558" y="8549"/>
                    <a:pt x="8474" y="8612"/>
                  </a:cubicBezTo>
                  <a:cubicBezTo>
                    <a:pt x="8307" y="8738"/>
                    <a:pt x="8223" y="8947"/>
                    <a:pt x="8349" y="9135"/>
                  </a:cubicBezTo>
                  <a:cubicBezTo>
                    <a:pt x="8407" y="9251"/>
                    <a:pt x="8555" y="9337"/>
                    <a:pt x="8696" y="9337"/>
                  </a:cubicBezTo>
                  <a:cubicBezTo>
                    <a:pt x="8759" y="9337"/>
                    <a:pt x="8820" y="9320"/>
                    <a:pt x="8872" y="9282"/>
                  </a:cubicBezTo>
                  <a:cubicBezTo>
                    <a:pt x="9855" y="8529"/>
                    <a:pt x="9792" y="7022"/>
                    <a:pt x="9562" y="5934"/>
                  </a:cubicBezTo>
                  <a:cubicBezTo>
                    <a:pt x="9332" y="4867"/>
                    <a:pt x="8683" y="3402"/>
                    <a:pt x="7428" y="3319"/>
                  </a:cubicBezTo>
                  <a:cubicBezTo>
                    <a:pt x="7389" y="3315"/>
                    <a:pt x="7349" y="3314"/>
                    <a:pt x="7310" y="3314"/>
                  </a:cubicBezTo>
                  <a:cubicBezTo>
                    <a:pt x="6882" y="3314"/>
                    <a:pt x="6492" y="3499"/>
                    <a:pt x="6155" y="3758"/>
                  </a:cubicBezTo>
                  <a:lnTo>
                    <a:pt x="6155" y="3758"/>
                  </a:lnTo>
                  <a:cubicBezTo>
                    <a:pt x="6050" y="2486"/>
                    <a:pt x="5592" y="1192"/>
                    <a:pt x="4499" y="452"/>
                  </a:cubicBezTo>
                  <a:cubicBezTo>
                    <a:pt x="4028" y="134"/>
                    <a:pt x="3523" y="0"/>
                    <a:pt x="301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3" name="Google Shape;703;gfacf545f29_2_1210"/>
            <p:cNvSpPr/>
            <p:nvPr/>
          </p:nvSpPr>
          <p:spPr>
            <a:xfrm>
              <a:off x="4557750" y="2852200"/>
              <a:ext cx="91150" cy="229525"/>
            </a:xfrm>
            <a:custGeom>
              <a:avLst/>
              <a:gdLst/>
              <a:ahLst/>
              <a:cxnLst/>
              <a:rect l="l" t="t" r="r" b="b"/>
              <a:pathLst>
                <a:path w="3646" h="9181" extrusionOk="0">
                  <a:moveTo>
                    <a:pt x="747" y="0"/>
                  </a:moveTo>
                  <a:cubicBezTo>
                    <a:pt x="475" y="0"/>
                    <a:pt x="224" y="383"/>
                    <a:pt x="461" y="683"/>
                  </a:cubicBezTo>
                  <a:cubicBezTo>
                    <a:pt x="1611" y="2106"/>
                    <a:pt x="2930" y="5830"/>
                    <a:pt x="419" y="6625"/>
                  </a:cubicBezTo>
                  <a:cubicBezTo>
                    <a:pt x="168" y="6709"/>
                    <a:pt x="0" y="7085"/>
                    <a:pt x="251" y="7274"/>
                  </a:cubicBezTo>
                  <a:cubicBezTo>
                    <a:pt x="1026" y="7922"/>
                    <a:pt x="1716" y="8822"/>
                    <a:pt x="2679" y="9157"/>
                  </a:cubicBezTo>
                  <a:cubicBezTo>
                    <a:pt x="2725" y="9173"/>
                    <a:pt x="2769" y="9180"/>
                    <a:pt x="2810" y="9180"/>
                  </a:cubicBezTo>
                  <a:cubicBezTo>
                    <a:pt x="3194" y="9180"/>
                    <a:pt x="3322" y="8536"/>
                    <a:pt x="2888" y="8404"/>
                  </a:cubicBezTo>
                  <a:cubicBezTo>
                    <a:pt x="2490" y="8257"/>
                    <a:pt x="2155" y="7943"/>
                    <a:pt x="1863" y="7671"/>
                  </a:cubicBezTo>
                  <a:cubicBezTo>
                    <a:pt x="1655" y="7488"/>
                    <a:pt x="1455" y="7298"/>
                    <a:pt x="1249" y="7113"/>
                  </a:cubicBezTo>
                  <a:lnTo>
                    <a:pt x="1249" y="7113"/>
                  </a:lnTo>
                  <a:cubicBezTo>
                    <a:pt x="3645" y="5763"/>
                    <a:pt x="2442" y="1887"/>
                    <a:pt x="1005" y="139"/>
                  </a:cubicBezTo>
                  <a:cubicBezTo>
                    <a:pt x="927" y="41"/>
                    <a:pt x="836" y="0"/>
                    <a:pt x="74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4" name="Google Shape;704;gfacf545f29_2_1210"/>
            <p:cNvSpPr/>
            <p:nvPr/>
          </p:nvSpPr>
          <p:spPr>
            <a:xfrm>
              <a:off x="3564400" y="3127975"/>
              <a:ext cx="21475" cy="21150"/>
            </a:xfrm>
            <a:custGeom>
              <a:avLst/>
              <a:gdLst/>
              <a:ahLst/>
              <a:cxnLst/>
              <a:rect l="l" t="t" r="r" b="b"/>
              <a:pathLst>
                <a:path w="859" h="846" extrusionOk="0">
                  <a:moveTo>
                    <a:pt x="336" y="0"/>
                  </a:moveTo>
                  <a:cubicBezTo>
                    <a:pt x="300" y="0"/>
                    <a:pt x="260" y="15"/>
                    <a:pt x="231" y="30"/>
                  </a:cubicBezTo>
                  <a:cubicBezTo>
                    <a:pt x="189" y="51"/>
                    <a:pt x="147" y="72"/>
                    <a:pt x="105" y="114"/>
                  </a:cubicBezTo>
                  <a:cubicBezTo>
                    <a:pt x="84" y="135"/>
                    <a:pt x="63" y="176"/>
                    <a:pt x="42" y="197"/>
                  </a:cubicBezTo>
                  <a:cubicBezTo>
                    <a:pt x="21" y="260"/>
                    <a:pt x="0" y="323"/>
                    <a:pt x="0" y="386"/>
                  </a:cubicBezTo>
                  <a:lnTo>
                    <a:pt x="0" y="490"/>
                  </a:lnTo>
                  <a:cubicBezTo>
                    <a:pt x="21" y="553"/>
                    <a:pt x="63" y="616"/>
                    <a:pt x="105" y="679"/>
                  </a:cubicBezTo>
                  <a:lnTo>
                    <a:pt x="168" y="720"/>
                  </a:lnTo>
                  <a:lnTo>
                    <a:pt x="189" y="741"/>
                  </a:lnTo>
                  <a:cubicBezTo>
                    <a:pt x="210" y="783"/>
                    <a:pt x="251" y="804"/>
                    <a:pt x="314" y="825"/>
                  </a:cubicBezTo>
                  <a:cubicBezTo>
                    <a:pt x="356" y="846"/>
                    <a:pt x="398" y="846"/>
                    <a:pt x="461" y="846"/>
                  </a:cubicBezTo>
                  <a:cubicBezTo>
                    <a:pt x="503" y="846"/>
                    <a:pt x="565" y="846"/>
                    <a:pt x="607" y="825"/>
                  </a:cubicBezTo>
                  <a:cubicBezTo>
                    <a:pt x="649" y="804"/>
                    <a:pt x="691" y="783"/>
                    <a:pt x="733" y="741"/>
                  </a:cubicBezTo>
                  <a:cubicBezTo>
                    <a:pt x="754" y="720"/>
                    <a:pt x="775" y="679"/>
                    <a:pt x="795" y="658"/>
                  </a:cubicBezTo>
                  <a:cubicBezTo>
                    <a:pt x="837" y="595"/>
                    <a:pt x="858" y="532"/>
                    <a:pt x="858" y="469"/>
                  </a:cubicBezTo>
                  <a:lnTo>
                    <a:pt x="837" y="365"/>
                  </a:lnTo>
                  <a:cubicBezTo>
                    <a:pt x="816" y="281"/>
                    <a:pt x="775" y="239"/>
                    <a:pt x="733" y="176"/>
                  </a:cubicBezTo>
                  <a:lnTo>
                    <a:pt x="670" y="114"/>
                  </a:lnTo>
                  <a:cubicBezTo>
                    <a:pt x="628" y="72"/>
                    <a:pt x="586" y="51"/>
                    <a:pt x="544" y="30"/>
                  </a:cubicBezTo>
                  <a:cubicBezTo>
                    <a:pt x="500" y="15"/>
                    <a:pt x="466" y="0"/>
                    <a:pt x="428" y="0"/>
                  </a:cubicBezTo>
                  <a:cubicBezTo>
                    <a:pt x="412" y="0"/>
                    <a:pt x="395" y="3"/>
                    <a:pt x="377" y="9"/>
                  </a:cubicBezTo>
                  <a:cubicBezTo>
                    <a:pt x="365" y="3"/>
                    <a:pt x="351" y="0"/>
                    <a:pt x="33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5" name="Google Shape;705;gfacf545f29_2_1210"/>
            <p:cNvSpPr/>
            <p:nvPr/>
          </p:nvSpPr>
          <p:spPr>
            <a:xfrm>
              <a:off x="3603100" y="3068550"/>
              <a:ext cx="25650" cy="19900"/>
            </a:xfrm>
            <a:custGeom>
              <a:avLst/>
              <a:gdLst/>
              <a:ahLst/>
              <a:cxnLst/>
              <a:rect l="l" t="t" r="r" b="b"/>
              <a:pathLst>
                <a:path w="1026" h="796" extrusionOk="0">
                  <a:moveTo>
                    <a:pt x="503" y="1"/>
                  </a:moveTo>
                  <a:cubicBezTo>
                    <a:pt x="1" y="1"/>
                    <a:pt x="1" y="796"/>
                    <a:pt x="503" y="796"/>
                  </a:cubicBezTo>
                  <a:cubicBezTo>
                    <a:pt x="1026" y="796"/>
                    <a:pt x="1026" y="1"/>
                    <a:pt x="50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6" name="Google Shape;706;gfacf545f29_2_1210"/>
            <p:cNvSpPr/>
            <p:nvPr/>
          </p:nvSpPr>
          <p:spPr>
            <a:xfrm>
              <a:off x="3533525" y="3021475"/>
              <a:ext cx="25150" cy="19900"/>
            </a:xfrm>
            <a:custGeom>
              <a:avLst/>
              <a:gdLst/>
              <a:ahLst/>
              <a:cxnLst/>
              <a:rect l="l" t="t" r="r" b="b"/>
              <a:pathLst>
                <a:path w="1006"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7" name="Google Shape;707;gfacf545f29_2_1210"/>
            <p:cNvSpPr/>
            <p:nvPr/>
          </p:nvSpPr>
          <p:spPr>
            <a:xfrm>
              <a:off x="3511050" y="2941450"/>
              <a:ext cx="25125" cy="19375"/>
            </a:xfrm>
            <a:custGeom>
              <a:avLst/>
              <a:gdLst/>
              <a:ahLst/>
              <a:cxnLst/>
              <a:rect l="l" t="t" r="r" b="b"/>
              <a:pathLst>
                <a:path w="1005" h="775" extrusionOk="0">
                  <a:moveTo>
                    <a:pt x="502" y="0"/>
                  </a:moveTo>
                  <a:cubicBezTo>
                    <a:pt x="0" y="0"/>
                    <a:pt x="0" y="774"/>
                    <a:pt x="502" y="774"/>
                  </a:cubicBezTo>
                  <a:cubicBezTo>
                    <a:pt x="1004" y="774"/>
                    <a:pt x="1004" y="0"/>
                    <a:pt x="50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8" name="Google Shape;708;gfacf545f29_2_1210"/>
            <p:cNvSpPr/>
            <p:nvPr/>
          </p:nvSpPr>
          <p:spPr>
            <a:xfrm>
              <a:off x="3554450" y="2862975"/>
              <a:ext cx="25150" cy="19375"/>
            </a:xfrm>
            <a:custGeom>
              <a:avLst/>
              <a:gdLst/>
              <a:ahLst/>
              <a:cxnLst/>
              <a:rect l="l" t="t" r="r" b="b"/>
              <a:pathLst>
                <a:path w="1006" h="775" extrusionOk="0">
                  <a:moveTo>
                    <a:pt x="503" y="1"/>
                  </a:moveTo>
                  <a:cubicBezTo>
                    <a:pt x="1" y="1"/>
                    <a:pt x="1" y="775"/>
                    <a:pt x="503" y="775"/>
                  </a:cubicBezTo>
                  <a:cubicBezTo>
                    <a:pt x="1005" y="775"/>
                    <a:pt x="1005" y="1"/>
                    <a:pt x="50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9" name="Google Shape;709;gfacf545f29_2_1210"/>
            <p:cNvSpPr/>
            <p:nvPr/>
          </p:nvSpPr>
          <p:spPr>
            <a:xfrm>
              <a:off x="3623500" y="2923975"/>
              <a:ext cx="19900" cy="21150"/>
            </a:xfrm>
            <a:custGeom>
              <a:avLst/>
              <a:gdLst/>
              <a:ahLst/>
              <a:cxnLst/>
              <a:rect l="l" t="t" r="r" b="b"/>
              <a:pathLst>
                <a:path w="796" h="846" extrusionOk="0">
                  <a:moveTo>
                    <a:pt x="439" y="0"/>
                  </a:moveTo>
                  <a:cubicBezTo>
                    <a:pt x="425" y="0"/>
                    <a:pt x="411" y="3"/>
                    <a:pt x="398" y="9"/>
                  </a:cubicBezTo>
                  <a:lnTo>
                    <a:pt x="294" y="9"/>
                  </a:lnTo>
                  <a:cubicBezTo>
                    <a:pt x="231" y="30"/>
                    <a:pt x="168" y="72"/>
                    <a:pt x="105" y="113"/>
                  </a:cubicBezTo>
                  <a:cubicBezTo>
                    <a:pt x="105" y="134"/>
                    <a:pt x="84" y="176"/>
                    <a:pt x="64" y="197"/>
                  </a:cubicBezTo>
                  <a:cubicBezTo>
                    <a:pt x="22" y="260"/>
                    <a:pt x="1" y="323"/>
                    <a:pt x="1" y="385"/>
                  </a:cubicBezTo>
                  <a:lnTo>
                    <a:pt x="1" y="427"/>
                  </a:lnTo>
                  <a:lnTo>
                    <a:pt x="1" y="469"/>
                  </a:lnTo>
                  <a:cubicBezTo>
                    <a:pt x="1" y="511"/>
                    <a:pt x="1" y="574"/>
                    <a:pt x="43" y="616"/>
                  </a:cubicBezTo>
                  <a:cubicBezTo>
                    <a:pt x="43" y="657"/>
                    <a:pt x="84" y="699"/>
                    <a:pt x="105" y="741"/>
                  </a:cubicBezTo>
                  <a:cubicBezTo>
                    <a:pt x="147" y="783"/>
                    <a:pt x="189" y="804"/>
                    <a:pt x="252" y="825"/>
                  </a:cubicBezTo>
                  <a:cubicBezTo>
                    <a:pt x="294" y="846"/>
                    <a:pt x="336" y="846"/>
                    <a:pt x="398" y="846"/>
                  </a:cubicBezTo>
                  <a:lnTo>
                    <a:pt x="503" y="846"/>
                  </a:lnTo>
                  <a:cubicBezTo>
                    <a:pt x="566" y="825"/>
                    <a:pt x="628" y="783"/>
                    <a:pt x="670" y="741"/>
                  </a:cubicBezTo>
                  <a:cubicBezTo>
                    <a:pt x="691" y="720"/>
                    <a:pt x="712" y="678"/>
                    <a:pt x="733" y="657"/>
                  </a:cubicBezTo>
                  <a:cubicBezTo>
                    <a:pt x="775" y="595"/>
                    <a:pt x="775" y="532"/>
                    <a:pt x="796" y="469"/>
                  </a:cubicBezTo>
                  <a:lnTo>
                    <a:pt x="796" y="385"/>
                  </a:lnTo>
                  <a:cubicBezTo>
                    <a:pt x="796" y="344"/>
                    <a:pt x="775" y="281"/>
                    <a:pt x="754" y="239"/>
                  </a:cubicBezTo>
                  <a:cubicBezTo>
                    <a:pt x="733" y="197"/>
                    <a:pt x="712" y="155"/>
                    <a:pt x="670" y="113"/>
                  </a:cubicBezTo>
                  <a:cubicBezTo>
                    <a:pt x="628" y="72"/>
                    <a:pt x="587" y="51"/>
                    <a:pt x="545" y="30"/>
                  </a:cubicBezTo>
                  <a:cubicBezTo>
                    <a:pt x="515" y="15"/>
                    <a:pt x="475" y="0"/>
                    <a:pt x="43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0" name="Google Shape;710;gfacf545f29_2_1210"/>
            <p:cNvSpPr/>
            <p:nvPr/>
          </p:nvSpPr>
          <p:spPr>
            <a:xfrm>
              <a:off x="3675825" y="2967600"/>
              <a:ext cx="21450" cy="19375"/>
            </a:xfrm>
            <a:custGeom>
              <a:avLst/>
              <a:gdLst/>
              <a:ahLst/>
              <a:cxnLst/>
              <a:rect l="l" t="t" r="r" b="b"/>
              <a:pathLst>
                <a:path w="858" h="775" extrusionOk="0">
                  <a:moveTo>
                    <a:pt x="398" y="0"/>
                  </a:moveTo>
                  <a:cubicBezTo>
                    <a:pt x="335" y="0"/>
                    <a:pt x="293" y="0"/>
                    <a:pt x="251" y="21"/>
                  </a:cubicBezTo>
                  <a:cubicBezTo>
                    <a:pt x="188" y="42"/>
                    <a:pt x="147" y="84"/>
                    <a:pt x="126" y="105"/>
                  </a:cubicBezTo>
                  <a:cubicBezTo>
                    <a:pt x="84" y="147"/>
                    <a:pt x="42" y="189"/>
                    <a:pt x="42" y="231"/>
                  </a:cubicBezTo>
                  <a:cubicBezTo>
                    <a:pt x="0" y="293"/>
                    <a:pt x="0" y="335"/>
                    <a:pt x="0" y="398"/>
                  </a:cubicBezTo>
                  <a:lnTo>
                    <a:pt x="21" y="503"/>
                  </a:lnTo>
                  <a:cubicBezTo>
                    <a:pt x="42" y="565"/>
                    <a:pt x="63" y="628"/>
                    <a:pt x="126" y="670"/>
                  </a:cubicBezTo>
                  <a:cubicBezTo>
                    <a:pt x="147" y="691"/>
                    <a:pt x="167" y="712"/>
                    <a:pt x="188" y="733"/>
                  </a:cubicBezTo>
                  <a:cubicBezTo>
                    <a:pt x="251" y="775"/>
                    <a:pt x="314" y="775"/>
                    <a:pt x="398" y="775"/>
                  </a:cubicBezTo>
                  <a:lnTo>
                    <a:pt x="460" y="775"/>
                  </a:lnTo>
                  <a:cubicBezTo>
                    <a:pt x="523" y="775"/>
                    <a:pt x="565" y="775"/>
                    <a:pt x="607" y="754"/>
                  </a:cubicBezTo>
                  <a:cubicBezTo>
                    <a:pt x="670" y="733"/>
                    <a:pt x="712" y="712"/>
                    <a:pt x="732" y="670"/>
                  </a:cubicBezTo>
                  <a:cubicBezTo>
                    <a:pt x="774" y="628"/>
                    <a:pt x="816" y="586"/>
                    <a:pt x="816" y="544"/>
                  </a:cubicBezTo>
                  <a:cubicBezTo>
                    <a:pt x="837" y="503"/>
                    <a:pt x="858" y="440"/>
                    <a:pt x="858" y="398"/>
                  </a:cubicBezTo>
                  <a:lnTo>
                    <a:pt x="837" y="293"/>
                  </a:lnTo>
                  <a:cubicBezTo>
                    <a:pt x="816" y="210"/>
                    <a:pt x="795" y="168"/>
                    <a:pt x="732" y="105"/>
                  </a:cubicBezTo>
                  <a:cubicBezTo>
                    <a:pt x="712" y="84"/>
                    <a:pt x="691" y="63"/>
                    <a:pt x="670" y="42"/>
                  </a:cubicBezTo>
                  <a:cubicBezTo>
                    <a:pt x="607" y="21"/>
                    <a:pt x="523" y="0"/>
                    <a:pt x="46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1" name="Google Shape;711;gfacf545f29_2_1210"/>
            <p:cNvSpPr/>
            <p:nvPr/>
          </p:nvSpPr>
          <p:spPr>
            <a:xfrm>
              <a:off x="3626125" y="28368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2" name="Google Shape;712;gfacf545f29_2_1210"/>
            <p:cNvSpPr/>
            <p:nvPr/>
          </p:nvSpPr>
          <p:spPr>
            <a:xfrm>
              <a:off x="3686275" y="2800200"/>
              <a:ext cx="21475" cy="19600"/>
            </a:xfrm>
            <a:custGeom>
              <a:avLst/>
              <a:gdLst/>
              <a:ahLst/>
              <a:cxnLst/>
              <a:rect l="l" t="t" r="r" b="b"/>
              <a:pathLst>
                <a:path w="859" h="784" extrusionOk="0">
                  <a:moveTo>
                    <a:pt x="398" y="1"/>
                  </a:moveTo>
                  <a:cubicBezTo>
                    <a:pt x="335" y="1"/>
                    <a:pt x="294" y="1"/>
                    <a:pt x="252" y="43"/>
                  </a:cubicBezTo>
                  <a:cubicBezTo>
                    <a:pt x="189" y="43"/>
                    <a:pt x="147" y="85"/>
                    <a:pt x="126" y="105"/>
                  </a:cubicBezTo>
                  <a:cubicBezTo>
                    <a:pt x="84" y="147"/>
                    <a:pt x="42" y="189"/>
                    <a:pt x="42" y="231"/>
                  </a:cubicBezTo>
                  <a:cubicBezTo>
                    <a:pt x="1" y="294"/>
                    <a:pt x="1" y="336"/>
                    <a:pt x="1" y="398"/>
                  </a:cubicBezTo>
                  <a:lnTo>
                    <a:pt x="21" y="503"/>
                  </a:lnTo>
                  <a:cubicBezTo>
                    <a:pt x="42" y="566"/>
                    <a:pt x="63" y="629"/>
                    <a:pt x="126" y="670"/>
                  </a:cubicBezTo>
                  <a:cubicBezTo>
                    <a:pt x="147" y="691"/>
                    <a:pt x="168" y="712"/>
                    <a:pt x="189" y="733"/>
                  </a:cubicBezTo>
                  <a:cubicBezTo>
                    <a:pt x="252" y="775"/>
                    <a:pt x="314" y="775"/>
                    <a:pt x="398" y="775"/>
                  </a:cubicBezTo>
                  <a:lnTo>
                    <a:pt x="461" y="775"/>
                  </a:lnTo>
                  <a:cubicBezTo>
                    <a:pt x="479" y="781"/>
                    <a:pt x="496" y="784"/>
                    <a:pt x="511" y="784"/>
                  </a:cubicBezTo>
                  <a:cubicBezTo>
                    <a:pt x="548" y="784"/>
                    <a:pt x="578" y="769"/>
                    <a:pt x="607" y="754"/>
                  </a:cubicBezTo>
                  <a:cubicBezTo>
                    <a:pt x="670" y="733"/>
                    <a:pt x="712" y="712"/>
                    <a:pt x="733" y="670"/>
                  </a:cubicBezTo>
                  <a:cubicBezTo>
                    <a:pt x="775" y="629"/>
                    <a:pt x="796" y="587"/>
                    <a:pt x="817" y="545"/>
                  </a:cubicBezTo>
                  <a:cubicBezTo>
                    <a:pt x="838" y="503"/>
                    <a:pt x="858" y="440"/>
                    <a:pt x="858" y="398"/>
                  </a:cubicBezTo>
                  <a:lnTo>
                    <a:pt x="838" y="294"/>
                  </a:lnTo>
                  <a:cubicBezTo>
                    <a:pt x="817" y="231"/>
                    <a:pt x="796" y="168"/>
                    <a:pt x="733" y="105"/>
                  </a:cubicBezTo>
                  <a:cubicBezTo>
                    <a:pt x="712" y="85"/>
                    <a:pt x="691" y="64"/>
                    <a:pt x="670" y="43"/>
                  </a:cubicBezTo>
                  <a:cubicBezTo>
                    <a:pt x="607" y="22"/>
                    <a:pt x="524" y="1"/>
                    <a:pt x="46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3" name="Google Shape;713;gfacf545f29_2_1210"/>
            <p:cNvSpPr/>
            <p:nvPr/>
          </p:nvSpPr>
          <p:spPr>
            <a:xfrm>
              <a:off x="3744350" y="2880250"/>
              <a:ext cx="25650" cy="19900"/>
            </a:xfrm>
            <a:custGeom>
              <a:avLst/>
              <a:gdLst/>
              <a:ahLst/>
              <a:cxnLst/>
              <a:rect l="l" t="t" r="r" b="b"/>
              <a:pathLst>
                <a:path w="1026" h="796" extrusionOk="0">
                  <a:moveTo>
                    <a:pt x="502" y="0"/>
                  </a:moveTo>
                  <a:cubicBezTo>
                    <a:pt x="0" y="0"/>
                    <a:pt x="0" y="795"/>
                    <a:pt x="502" y="795"/>
                  </a:cubicBezTo>
                  <a:cubicBezTo>
                    <a:pt x="1025" y="795"/>
                    <a:pt x="1025" y="0"/>
                    <a:pt x="50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4" name="Google Shape;714;gfacf545f29_2_1210"/>
            <p:cNvSpPr/>
            <p:nvPr/>
          </p:nvSpPr>
          <p:spPr>
            <a:xfrm>
              <a:off x="3833275" y="2866650"/>
              <a:ext cx="25650" cy="19375"/>
            </a:xfrm>
            <a:custGeom>
              <a:avLst/>
              <a:gdLst/>
              <a:ahLst/>
              <a:cxnLst/>
              <a:rect l="l" t="t" r="r" b="b"/>
              <a:pathLst>
                <a:path w="1026" h="775" extrusionOk="0">
                  <a:moveTo>
                    <a:pt x="502" y="0"/>
                  </a:moveTo>
                  <a:cubicBezTo>
                    <a:pt x="0" y="0"/>
                    <a:pt x="0" y="774"/>
                    <a:pt x="502" y="774"/>
                  </a:cubicBezTo>
                  <a:cubicBezTo>
                    <a:pt x="1025" y="774"/>
                    <a:pt x="1025" y="0"/>
                    <a:pt x="50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5" name="Google Shape;715;gfacf545f29_2_1210"/>
            <p:cNvSpPr/>
            <p:nvPr/>
          </p:nvSpPr>
          <p:spPr>
            <a:xfrm>
              <a:off x="3783050" y="2814325"/>
              <a:ext cx="25125" cy="19375"/>
            </a:xfrm>
            <a:custGeom>
              <a:avLst/>
              <a:gdLst/>
              <a:ahLst/>
              <a:cxnLst/>
              <a:rect l="l" t="t" r="r" b="b"/>
              <a:pathLst>
                <a:path w="1005" h="775" extrusionOk="0">
                  <a:moveTo>
                    <a:pt x="503" y="1"/>
                  </a:moveTo>
                  <a:cubicBezTo>
                    <a:pt x="0" y="1"/>
                    <a:pt x="0" y="775"/>
                    <a:pt x="503" y="775"/>
                  </a:cubicBezTo>
                  <a:cubicBezTo>
                    <a:pt x="1005" y="775"/>
                    <a:pt x="1005" y="1"/>
                    <a:pt x="50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6" name="Google Shape;716;gfacf545f29_2_1210"/>
            <p:cNvSpPr/>
            <p:nvPr/>
          </p:nvSpPr>
          <p:spPr>
            <a:xfrm>
              <a:off x="3878250" y="2744250"/>
              <a:ext cx="23050" cy="21450"/>
            </a:xfrm>
            <a:custGeom>
              <a:avLst/>
              <a:gdLst/>
              <a:ahLst/>
              <a:cxnLst/>
              <a:rect l="l" t="t" r="r" b="b"/>
              <a:pathLst>
                <a:path w="922" h="858" extrusionOk="0">
                  <a:moveTo>
                    <a:pt x="607" y="84"/>
                  </a:moveTo>
                  <a:cubicBezTo>
                    <a:pt x="608" y="85"/>
                    <a:pt x="610" y="86"/>
                    <a:pt x="611" y="87"/>
                  </a:cubicBezTo>
                  <a:lnTo>
                    <a:pt x="611" y="87"/>
                  </a:lnTo>
                  <a:cubicBezTo>
                    <a:pt x="580" y="84"/>
                    <a:pt x="550" y="84"/>
                    <a:pt x="524" y="84"/>
                  </a:cubicBezTo>
                  <a:close/>
                  <a:moveTo>
                    <a:pt x="670" y="105"/>
                  </a:moveTo>
                  <a:lnTo>
                    <a:pt x="670" y="105"/>
                  </a:lnTo>
                  <a:cubicBezTo>
                    <a:pt x="691" y="126"/>
                    <a:pt x="733" y="147"/>
                    <a:pt x="754" y="167"/>
                  </a:cubicBezTo>
                  <a:cubicBezTo>
                    <a:pt x="733" y="167"/>
                    <a:pt x="733" y="147"/>
                    <a:pt x="712" y="147"/>
                  </a:cubicBezTo>
                  <a:cubicBezTo>
                    <a:pt x="706" y="141"/>
                    <a:pt x="699" y="133"/>
                    <a:pt x="691" y="126"/>
                  </a:cubicBezTo>
                  <a:lnTo>
                    <a:pt x="691" y="126"/>
                  </a:lnTo>
                  <a:cubicBezTo>
                    <a:pt x="691" y="126"/>
                    <a:pt x="691" y="126"/>
                    <a:pt x="691" y="126"/>
                  </a:cubicBezTo>
                  <a:cubicBezTo>
                    <a:pt x="689" y="124"/>
                    <a:pt x="687" y="122"/>
                    <a:pt x="686" y="121"/>
                  </a:cubicBezTo>
                  <a:lnTo>
                    <a:pt x="686" y="121"/>
                  </a:lnTo>
                  <a:cubicBezTo>
                    <a:pt x="687" y="122"/>
                    <a:pt x="689" y="124"/>
                    <a:pt x="691" y="126"/>
                  </a:cubicBezTo>
                  <a:lnTo>
                    <a:pt x="691" y="126"/>
                  </a:lnTo>
                  <a:cubicBezTo>
                    <a:pt x="688" y="125"/>
                    <a:pt x="676" y="124"/>
                    <a:pt x="671" y="113"/>
                  </a:cubicBezTo>
                  <a:lnTo>
                    <a:pt x="671" y="113"/>
                  </a:lnTo>
                  <a:cubicBezTo>
                    <a:pt x="677" y="115"/>
                    <a:pt x="681" y="118"/>
                    <a:pt x="686" y="121"/>
                  </a:cubicBezTo>
                  <a:lnTo>
                    <a:pt x="686" y="121"/>
                  </a:lnTo>
                  <a:cubicBezTo>
                    <a:pt x="681" y="116"/>
                    <a:pt x="675" y="112"/>
                    <a:pt x="670" y="107"/>
                  </a:cubicBezTo>
                  <a:lnTo>
                    <a:pt x="670" y="107"/>
                  </a:lnTo>
                  <a:cubicBezTo>
                    <a:pt x="670" y="107"/>
                    <a:pt x="670" y="106"/>
                    <a:pt x="670" y="105"/>
                  </a:cubicBezTo>
                  <a:close/>
                  <a:moveTo>
                    <a:pt x="377" y="0"/>
                  </a:moveTo>
                  <a:cubicBezTo>
                    <a:pt x="335" y="0"/>
                    <a:pt x="273" y="21"/>
                    <a:pt x="231" y="42"/>
                  </a:cubicBezTo>
                  <a:cubicBezTo>
                    <a:pt x="189" y="63"/>
                    <a:pt x="147" y="84"/>
                    <a:pt x="105" y="126"/>
                  </a:cubicBezTo>
                  <a:cubicBezTo>
                    <a:pt x="63" y="147"/>
                    <a:pt x="42" y="188"/>
                    <a:pt x="21" y="251"/>
                  </a:cubicBezTo>
                  <a:cubicBezTo>
                    <a:pt x="1" y="293"/>
                    <a:pt x="1" y="335"/>
                    <a:pt x="1" y="398"/>
                  </a:cubicBezTo>
                  <a:lnTo>
                    <a:pt x="1" y="502"/>
                  </a:lnTo>
                  <a:cubicBezTo>
                    <a:pt x="21" y="565"/>
                    <a:pt x="63" y="628"/>
                    <a:pt x="105" y="670"/>
                  </a:cubicBezTo>
                  <a:cubicBezTo>
                    <a:pt x="126" y="691"/>
                    <a:pt x="168" y="711"/>
                    <a:pt x="189" y="732"/>
                  </a:cubicBezTo>
                  <a:cubicBezTo>
                    <a:pt x="210" y="753"/>
                    <a:pt x="252" y="774"/>
                    <a:pt x="273" y="795"/>
                  </a:cubicBezTo>
                  <a:lnTo>
                    <a:pt x="293" y="795"/>
                  </a:lnTo>
                  <a:cubicBezTo>
                    <a:pt x="314" y="816"/>
                    <a:pt x="356" y="837"/>
                    <a:pt x="398" y="837"/>
                  </a:cubicBezTo>
                  <a:cubicBezTo>
                    <a:pt x="419" y="837"/>
                    <a:pt x="440" y="858"/>
                    <a:pt x="461" y="858"/>
                  </a:cubicBezTo>
                  <a:lnTo>
                    <a:pt x="524" y="858"/>
                  </a:lnTo>
                  <a:cubicBezTo>
                    <a:pt x="586" y="858"/>
                    <a:pt x="628" y="858"/>
                    <a:pt x="670" y="816"/>
                  </a:cubicBezTo>
                  <a:cubicBezTo>
                    <a:pt x="733" y="816"/>
                    <a:pt x="775" y="774"/>
                    <a:pt x="796" y="753"/>
                  </a:cubicBezTo>
                  <a:cubicBezTo>
                    <a:pt x="837" y="711"/>
                    <a:pt x="858" y="670"/>
                    <a:pt x="879" y="628"/>
                  </a:cubicBezTo>
                  <a:cubicBezTo>
                    <a:pt x="900" y="565"/>
                    <a:pt x="921" y="523"/>
                    <a:pt x="921" y="460"/>
                  </a:cubicBezTo>
                  <a:lnTo>
                    <a:pt x="900" y="356"/>
                  </a:lnTo>
                  <a:cubicBezTo>
                    <a:pt x="879" y="293"/>
                    <a:pt x="858" y="230"/>
                    <a:pt x="796" y="188"/>
                  </a:cubicBezTo>
                  <a:cubicBezTo>
                    <a:pt x="775" y="167"/>
                    <a:pt x="754" y="147"/>
                    <a:pt x="733" y="126"/>
                  </a:cubicBezTo>
                  <a:cubicBezTo>
                    <a:pt x="708" y="109"/>
                    <a:pt x="680" y="99"/>
                    <a:pt x="651" y="93"/>
                  </a:cubicBezTo>
                  <a:lnTo>
                    <a:pt x="651" y="93"/>
                  </a:lnTo>
                  <a:cubicBezTo>
                    <a:pt x="642" y="87"/>
                    <a:pt x="634" y="84"/>
                    <a:pt x="628" y="84"/>
                  </a:cubicBezTo>
                  <a:cubicBezTo>
                    <a:pt x="628" y="63"/>
                    <a:pt x="628" y="63"/>
                    <a:pt x="628" y="63"/>
                  </a:cubicBezTo>
                  <a:cubicBezTo>
                    <a:pt x="586" y="42"/>
                    <a:pt x="545" y="42"/>
                    <a:pt x="524" y="21"/>
                  </a:cubicBezTo>
                  <a:lnTo>
                    <a:pt x="461" y="21"/>
                  </a:lnTo>
                  <a:cubicBezTo>
                    <a:pt x="440" y="21"/>
                    <a:pt x="419" y="0"/>
                    <a:pt x="39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7" name="Google Shape;717;gfacf545f29_2_1210"/>
            <p:cNvSpPr/>
            <p:nvPr/>
          </p:nvSpPr>
          <p:spPr>
            <a:xfrm>
              <a:off x="3973975" y="2744250"/>
              <a:ext cx="19900" cy="21450"/>
            </a:xfrm>
            <a:custGeom>
              <a:avLst/>
              <a:gdLst/>
              <a:ahLst/>
              <a:cxnLst/>
              <a:rect l="l" t="t" r="r" b="b"/>
              <a:pathLst>
                <a:path w="796" h="858" extrusionOk="0">
                  <a:moveTo>
                    <a:pt x="398" y="0"/>
                  </a:moveTo>
                  <a:lnTo>
                    <a:pt x="293" y="21"/>
                  </a:lnTo>
                  <a:cubicBezTo>
                    <a:pt x="231" y="42"/>
                    <a:pt x="168" y="63"/>
                    <a:pt x="105" y="126"/>
                  </a:cubicBezTo>
                  <a:cubicBezTo>
                    <a:pt x="84" y="147"/>
                    <a:pt x="63" y="167"/>
                    <a:pt x="42" y="209"/>
                  </a:cubicBezTo>
                  <a:cubicBezTo>
                    <a:pt x="21" y="251"/>
                    <a:pt x="1" y="335"/>
                    <a:pt x="1" y="398"/>
                  </a:cubicBezTo>
                  <a:lnTo>
                    <a:pt x="1" y="460"/>
                  </a:lnTo>
                  <a:cubicBezTo>
                    <a:pt x="1" y="523"/>
                    <a:pt x="1" y="565"/>
                    <a:pt x="42" y="628"/>
                  </a:cubicBezTo>
                  <a:cubicBezTo>
                    <a:pt x="42" y="670"/>
                    <a:pt x="84" y="711"/>
                    <a:pt x="105" y="753"/>
                  </a:cubicBezTo>
                  <a:cubicBezTo>
                    <a:pt x="147" y="774"/>
                    <a:pt x="189" y="816"/>
                    <a:pt x="231" y="816"/>
                  </a:cubicBezTo>
                  <a:cubicBezTo>
                    <a:pt x="293" y="858"/>
                    <a:pt x="335" y="858"/>
                    <a:pt x="398" y="858"/>
                  </a:cubicBezTo>
                  <a:lnTo>
                    <a:pt x="503" y="837"/>
                  </a:lnTo>
                  <a:cubicBezTo>
                    <a:pt x="565" y="837"/>
                    <a:pt x="628" y="795"/>
                    <a:pt x="670" y="753"/>
                  </a:cubicBezTo>
                  <a:cubicBezTo>
                    <a:pt x="691" y="711"/>
                    <a:pt x="712" y="691"/>
                    <a:pt x="733" y="670"/>
                  </a:cubicBezTo>
                  <a:cubicBezTo>
                    <a:pt x="775" y="607"/>
                    <a:pt x="775" y="544"/>
                    <a:pt x="775" y="460"/>
                  </a:cubicBezTo>
                  <a:lnTo>
                    <a:pt x="775" y="398"/>
                  </a:lnTo>
                  <a:cubicBezTo>
                    <a:pt x="796" y="335"/>
                    <a:pt x="775" y="293"/>
                    <a:pt x="754" y="251"/>
                  </a:cubicBezTo>
                  <a:cubicBezTo>
                    <a:pt x="733" y="188"/>
                    <a:pt x="712" y="147"/>
                    <a:pt x="670" y="126"/>
                  </a:cubicBezTo>
                  <a:cubicBezTo>
                    <a:pt x="628" y="84"/>
                    <a:pt x="586" y="63"/>
                    <a:pt x="545" y="42"/>
                  </a:cubicBezTo>
                  <a:cubicBezTo>
                    <a:pt x="503" y="21"/>
                    <a:pt x="440" y="0"/>
                    <a:pt x="398"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8" name="Google Shape;718;gfacf545f29_2_1210"/>
            <p:cNvSpPr/>
            <p:nvPr/>
          </p:nvSpPr>
          <p:spPr>
            <a:xfrm>
              <a:off x="4056625" y="2807000"/>
              <a:ext cx="25125" cy="19900"/>
            </a:xfrm>
            <a:custGeom>
              <a:avLst/>
              <a:gdLst/>
              <a:ahLst/>
              <a:cxnLst/>
              <a:rect l="l" t="t" r="r" b="b"/>
              <a:pathLst>
                <a:path w="1005" h="796" extrusionOk="0">
                  <a:moveTo>
                    <a:pt x="503" y="1"/>
                  </a:moveTo>
                  <a:cubicBezTo>
                    <a:pt x="0" y="1"/>
                    <a:pt x="0" y="796"/>
                    <a:pt x="503" y="796"/>
                  </a:cubicBezTo>
                  <a:cubicBezTo>
                    <a:pt x="1005" y="796"/>
                    <a:pt x="1005" y="1"/>
                    <a:pt x="50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9" name="Google Shape;719;gfacf545f29_2_1210"/>
            <p:cNvSpPr/>
            <p:nvPr/>
          </p:nvSpPr>
          <p:spPr>
            <a:xfrm>
              <a:off x="3932125" y="2876875"/>
              <a:ext cx="22000" cy="21175"/>
            </a:xfrm>
            <a:custGeom>
              <a:avLst/>
              <a:gdLst/>
              <a:ahLst/>
              <a:cxnLst/>
              <a:rect l="l" t="t" r="r" b="b"/>
              <a:pathLst>
                <a:path w="880" h="847" extrusionOk="0">
                  <a:moveTo>
                    <a:pt x="376" y="783"/>
                  </a:moveTo>
                  <a:lnTo>
                    <a:pt x="376" y="783"/>
                  </a:lnTo>
                  <a:cubicBezTo>
                    <a:pt x="383" y="784"/>
                    <a:pt x="391" y="784"/>
                    <a:pt x="398" y="784"/>
                  </a:cubicBezTo>
                  <a:lnTo>
                    <a:pt x="377" y="784"/>
                  </a:lnTo>
                  <a:cubicBezTo>
                    <a:pt x="377" y="784"/>
                    <a:pt x="377" y="783"/>
                    <a:pt x="376" y="783"/>
                  </a:cubicBezTo>
                  <a:close/>
                  <a:moveTo>
                    <a:pt x="348" y="1"/>
                  </a:moveTo>
                  <a:cubicBezTo>
                    <a:pt x="311" y="1"/>
                    <a:pt x="281" y="16"/>
                    <a:pt x="252" y="31"/>
                  </a:cubicBezTo>
                  <a:cubicBezTo>
                    <a:pt x="189" y="51"/>
                    <a:pt x="147" y="72"/>
                    <a:pt x="105" y="114"/>
                  </a:cubicBezTo>
                  <a:cubicBezTo>
                    <a:pt x="84" y="156"/>
                    <a:pt x="43" y="198"/>
                    <a:pt x="43" y="240"/>
                  </a:cubicBezTo>
                  <a:cubicBezTo>
                    <a:pt x="1" y="282"/>
                    <a:pt x="1" y="344"/>
                    <a:pt x="1" y="386"/>
                  </a:cubicBezTo>
                  <a:lnTo>
                    <a:pt x="22" y="491"/>
                  </a:lnTo>
                  <a:cubicBezTo>
                    <a:pt x="43" y="575"/>
                    <a:pt x="63" y="616"/>
                    <a:pt x="105" y="679"/>
                  </a:cubicBezTo>
                  <a:cubicBezTo>
                    <a:pt x="147" y="700"/>
                    <a:pt x="168" y="721"/>
                    <a:pt x="189" y="742"/>
                  </a:cubicBezTo>
                  <a:cubicBezTo>
                    <a:pt x="210" y="763"/>
                    <a:pt x="231" y="784"/>
                    <a:pt x="273" y="805"/>
                  </a:cubicBezTo>
                  <a:cubicBezTo>
                    <a:pt x="335" y="847"/>
                    <a:pt x="398" y="847"/>
                    <a:pt x="461" y="847"/>
                  </a:cubicBezTo>
                  <a:lnTo>
                    <a:pt x="566" y="847"/>
                  </a:lnTo>
                  <a:cubicBezTo>
                    <a:pt x="628" y="826"/>
                    <a:pt x="691" y="784"/>
                    <a:pt x="733" y="742"/>
                  </a:cubicBezTo>
                  <a:cubicBezTo>
                    <a:pt x="733" y="742"/>
                    <a:pt x="754" y="742"/>
                    <a:pt x="754" y="721"/>
                  </a:cubicBezTo>
                  <a:cubicBezTo>
                    <a:pt x="775" y="700"/>
                    <a:pt x="796" y="658"/>
                    <a:pt x="817" y="637"/>
                  </a:cubicBezTo>
                  <a:cubicBezTo>
                    <a:pt x="817" y="637"/>
                    <a:pt x="817" y="637"/>
                    <a:pt x="838" y="616"/>
                  </a:cubicBezTo>
                  <a:cubicBezTo>
                    <a:pt x="859" y="554"/>
                    <a:pt x="879" y="512"/>
                    <a:pt x="879" y="428"/>
                  </a:cubicBezTo>
                  <a:cubicBezTo>
                    <a:pt x="879" y="344"/>
                    <a:pt x="859" y="282"/>
                    <a:pt x="838" y="219"/>
                  </a:cubicBezTo>
                  <a:cubicBezTo>
                    <a:pt x="796" y="156"/>
                    <a:pt x="733" y="93"/>
                    <a:pt x="670" y="72"/>
                  </a:cubicBezTo>
                  <a:cubicBezTo>
                    <a:pt x="653" y="55"/>
                    <a:pt x="595" y="25"/>
                    <a:pt x="585" y="25"/>
                  </a:cubicBezTo>
                  <a:cubicBezTo>
                    <a:pt x="582" y="25"/>
                    <a:pt x="583" y="27"/>
                    <a:pt x="587" y="31"/>
                  </a:cubicBezTo>
                  <a:lnTo>
                    <a:pt x="566" y="31"/>
                  </a:lnTo>
                  <a:cubicBezTo>
                    <a:pt x="566" y="10"/>
                    <a:pt x="566" y="10"/>
                    <a:pt x="566" y="10"/>
                  </a:cubicBezTo>
                  <a:lnTo>
                    <a:pt x="398" y="10"/>
                  </a:lnTo>
                  <a:cubicBezTo>
                    <a:pt x="380" y="4"/>
                    <a:pt x="363" y="1"/>
                    <a:pt x="34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0" name="Google Shape;720;gfacf545f29_2_1210"/>
            <p:cNvSpPr/>
            <p:nvPr/>
          </p:nvSpPr>
          <p:spPr>
            <a:xfrm>
              <a:off x="4033075" y="2878675"/>
              <a:ext cx="21475" cy="19600"/>
            </a:xfrm>
            <a:custGeom>
              <a:avLst/>
              <a:gdLst/>
              <a:ahLst/>
              <a:cxnLst/>
              <a:rect l="l" t="t" r="r" b="b"/>
              <a:pathLst>
                <a:path w="859" h="784" extrusionOk="0">
                  <a:moveTo>
                    <a:pt x="398" y="0"/>
                  </a:moveTo>
                  <a:cubicBezTo>
                    <a:pt x="336" y="0"/>
                    <a:pt x="294" y="0"/>
                    <a:pt x="252" y="42"/>
                  </a:cubicBezTo>
                  <a:cubicBezTo>
                    <a:pt x="189" y="42"/>
                    <a:pt x="147" y="84"/>
                    <a:pt x="126" y="105"/>
                  </a:cubicBezTo>
                  <a:cubicBezTo>
                    <a:pt x="85" y="147"/>
                    <a:pt x="64" y="189"/>
                    <a:pt x="43" y="231"/>
                  </a:cubicBezTo>
                  <a:cubicBezTo>
                    <a:pt x="22" y="293"/>
                    <a:pt x="1" y="335"/>
                    <a:pt x="1" y="398"/>
                  </a:cubicBezTo>
                  <a:lnTo>
                    <a:pt x="22" y="503"/>
                  </a:lnTo>
                  <a:cubicBezTo>
                    <a:pt x="43" y="565"/>
                    <a:pt x="64" y="628"/>
                    <a:pt x="126" y="670"/>
                  </a:cubicBezTo>
                  <a:cubicBezTo>
                    <a:pt x="147" y="691"/>
                    <a:pt x="168" y="712"/>
                    <a:pt x="210" y="733"/>
                  </a:cubicBezTo>
                  <a:cubicBezTo>
                    <a:pt x="273" y="775"/>
                    <a:pt x="336" y="775"/>
                    <a:pt x="398" y="775"/>
                  </a:cubicBezTo>
                  <a:lnTo>
                    <a:pt x="461" y="775"/>
                  </a:lnTo>
                  <a:cubicBezTo>
                    <a:pt x="480" y="781"/>
                    <a:pt x="496" y="783"/>
                    <a:pt x="512" y="783"/>
                  </a:cubicBezTo>
                  <a:cubicBezTo>
                    <a:pt x="550" y="783"/>
                    <a:pt x="584" y="768"/>
                    <a:pt x="629" y="754"/>
                  </a:cubicBezTo>
                  <a:cubicBezTo>
                    <a:pt x="670" y="733"/>
                    <a:pt x="712" y="712"/>
                    <a:pt x="754" y="670"/>
                  </a:cubicBezTo>
                  <a:cubicBezTo>
                    <a:pt x="775" y="628"/>
                    <a:pt x="817" y="586"/>
                    <a:pt x="838" y="544"/>
                  </a:cubicBezTo>
                  <a:cubicBezTo>
                    <a:pt x="859" y="503"/>
                    <a:pt x="859" y="440"/>
                    <a:pt x="859" y="398"/>
                  </a:cubicBezTo>
                  <a:lnTo>
                    <a:pt x="838" y="293"/>
                  </a:lnTo>
                  <a:cubicBezTo>
                    <a:pt x="838" y="231"/>
                    <a:pt x="796" y="168"/>
                    <a:pt x="754" y="105"/>
                  </a:cubicBezTo>
                  <a:cubicBezTo>
                    <a:pt x="712" y="84"/>
                    <a:pt x="691" y="63"/>
                    <a:pt x="670" y="42"/>
                  </a:cubicBezTo>
                  <a:cubicBezTo>
                    <a:pt x="608" y="21"/>
                    <a:pt x="545" y="0"/>
                    <a:pt x="46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1" name="Google Shape;721;gfacf545f29_2_1210"/>
            <p:cNvSpPr/>
            <p:nvPr/>
          </p:nvSpPr>
          <p:spPr>
            <a:xfrm>
              <a:off x="4060275" y="2744250"/>
              <a:ext cx="25150" cy="19900"/>
            </a:xfrm>
            <a:custGeom>
              <a:avLst/>
              <a:gdLst/>
              <a:ahLst/>
              <a:cxnLst/>
              <a:rect l="l" t="t" r="r" b="b"/>
              <a:pathLst>
                <a:path w="1006" h="796" extrusionOk="0">
                  <a:moveTo>
                    <a:pt x="503" y="0"/>
                  </a:moveTo>
                  <a:cubicBezTo>
                    <a:pt x="1" y="0"/>
                    <a:pt x="1" y="795"/>
                    <a:pt x="503" y="795"/>
                  </a:cubicBezTo>
                  <a:cubicBezTo>
                    <a:pt x="1005" y="795"/>
                    <a:pt x="1005" y="0"/>
                    <a:pt x="50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2" name="Google Shape;722;gfacf545f29_2_1210"/>
            <p:cNvSpPr/>
            <p:nvPr/>
          </p:nvSpPr>
          <p:spPr>
            <a:xfrm>
              <a:off x="4143450" y="2830025"/>
              <a:ext cx="25675" cy="19375"/>
            </a:xfrm>
            <a:custGeom>
              <a:avLst/>
              <a:gdLst/>
              <a:ahLst/>
              <a:cxnLst/>
              <a:rect l="l" t="t" r="r" b="b"/>
              <a:pathLst>
                <a:path w="1027" h="775" extrusionOk="0">
                  <a:moveTo>
                    <a:pt x="524" y="1"/>
                  </a:moveTo>
                  <a:cubicBezTo>
                    <a:pt x="22" y="1"/>
                    <a:pt x="1" y="775"/>
                    <a:pt x="524" y="775"/>
                  </a:cubicBezTo>
                  <a:cubicBezTo>
                    <a:pt x="1026" y="775"/>
                    <a:pt x="1026" y="1"/>
                    <a:pt x="524"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3" name="Google Shape;723;gfacf545f29_2_1210"/>
            <p:cNvSpPr/>
            <p:nvPr/>
          </p:nvSpPr>
          <p:spPr>
            <a:xfrm>
              <a:off x="4140325" y="2779275"/>
              <a:ext cx="25125" cy="19400"/>
            </a:xfrm>
            <a:custGeom>
              <a:avLst/>
              <a:gdLst/>
              <a:ahLst/>
              <a:cxnLst/>
              <a:rect l="l" t="t" r="r" b="b"/>
              <a:pathLst>
                <a:path w="1005" h="776" extrusionOk="0">
                  <a:moveTo>
                    <a:pt x="502" y="1"/>
                  </a:moveTo>
                  <a:cubicBezTo>
                    <a:pt x="0" y="1"/>
                    <a:pt x="0" y="775"/>
                    <a:pt x="502" y="775"/>
                  </a:cubicBezTo>
                  <a:cubicBezTo>
                    <a:pt x="1005" y="775"/>
                    <a:pt x="1005" y="1"/>
                    <a:pt x="50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4" name="Google Shape;724;gfacf545f29_2_1210"/>
            <p:cNvSpPr/>
            <p:nvPr/>
          </p:nvSpPr>
          <p:spPr>
            <a:xfrm>
              <a:off x="4226625" y="2897800"/>
              <a:ext cx="21475" cy="19600"/>
            </a:xfrm>
            <a:custGeom>
              <a:avLst/>
              <a:gdLst/>
              <a:ahLst/>
              <a:cxnLst/>
              <a:rect l="l" t="t" r="r" b="b"/>
              <a:pathLst>
                <a:path w="859" h="784" extrusionOk="0">
                  <a:moveTo>
                    <a:pt x="348" y="1"/>
                  </a:moveTo>
                  <a:cubicBezTo>
                    <a:pt x="311" y="1"/>
                    <a:pt x="281" y="16"/>
                    <a:pt x="252" y="31"/>
                  </a:cubicBezTo>
                  <a:cubicBezTo>
                    <a:pt x="189" y="51"/>
                    <a:pt x="147" y="72"/>
                    <a:pt x="126" y="114"/>
                  </a:cubicBezTo>
                  <a:cubicBezTo>
                    <a:pt x="84" y="156"/>
                    <a:pt x="63" y="198"/>
                    <a:pt x="43" y="240"/>
                  </a:cubicBezTo>
                  <a:cubicBezTo>
                    <a:pt x="22" y="282"/>
                    <a:pt x="1" y="344"/>
                    <a:pt x="1" y="386"/>
                  </a:cubicBezTo>
                  <a:lnTo>
                    <a:pt x="22" y="491"/>
                  </a:lnTo>
                  <a:cubicBezTo>
                    <a:pt x="43" y="554"/>
                    <a:pt x="63" y="616"/>
                    <a:pt x="126" y="679"/>
                  </a:cubicBezTo>
                  <a:cubicBezTo>
                    <a:pt x="147" y="700"/>
                    <a:pt x="168" y="721"/>
                    <a:pt x="210" y="742"/>
                  </a:cubicBezTo>
                  <a:cubicBezTo>
                    <a:pt x="252" y="763"/>
                    <a:pt x="335" y="784"/>
                    <a:pt x="398" y="784"/>
                  </a:cubicBezTo>
                  <a:lnTo>
                    <a:pt x="461" y="784"/>
                  </a:lnTo>
                  <a:cubicBezTo>
                    <a:pt x="524" y="784"/>
                    <a:pt x="566" y="784"/>
                    <a:pt x="628" y="742"/>
                  </a:cubicBezTo>
                  <a:cubicBezTo>
                    <a:pt x="670" y="742"/>
                    <a:pt x="712" y="700"/>
                    <a:pt x="754" y="679"/>
                  </a:cubicBezTo>
                  <a:cubicBezTo>
                    <a:pt x="775" y="637"/>
                    <a:pt x="817" y="595"/>
                    <a:pt x="817" y="554"/>
                  </a:cubicBezTo>
                  <a:cubicBezTo>
                    <a:pt x="859" y="491"/>
                    <a:pt x="859" y="449"/>
                    <a:pt x="859" y="386"/>
                  </a:cubicBezTo>
                  <a:lnTo>
                    <a:pt x="838" y="282"/>
                  </a:lnTo>
                  <a:cubicBezTo>
                    <a:pt x="838" y="219"/>
                    <a:pt x="796" y="156"/>
                    <a:pt x="754" y="114"/>
                  </a:cubicBezTo>
                  <a:cubicBezTo>
                    <a:pt x="712" y="93"/>
                    <a:pt x="691" y="72"/>
                    <a:pt x="670" y="51"/>
                  </a:cubicBezTo>
                  <a:cubicBezTo>
                    <a:pt x="607" y="10"/>
                    <a:pt x="545" y="10"/>
                    <a:pt x="461" y="10"/>
                  </a:cubicBezTo>
                  <a:lnTo>
                    <a:pt x="398" y="10"/>
                  </a:lnTo>
                  <a:cubicBezTo>
                    <a:pt x="380" y="3"/>
                    <a:pt x="363" y="1"/>
                    <a:pt x="34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5" name="Google Shape;725;gfacf545f29_2_1210"/>
            <p:cNvSpPr/>
            <p:nvPr/>
          </p:nvSpPr>
          <p:spPr>
            <a:xfrm>
              <a:off x="4237625" y="2824800"/>
              <a:ext cx="25650" cy="19375"/>
            </a:xfrm>
            <a:custGeom>
              <a:avLst/>
              <a:gdLst/>
              <a:ahLst/>
              <a:cxnLst/>
              <a:rect l="l" t="t" r="r" b="b"/>
              <a:pathLst>
                <a:path w="1026" h="775" extrusionOk="0">
                  <a:moveTo>
                    <a:pt x="523" y="0"/>
                  </a:moveTo>
                  <a:cubicBezTo>
                    <a:pt x="21" y="0"/>
                    <a:pt x="0" y="774"/>
                    <a:pt x="523" y="774"/>
                  </a:cubicBezTo>
                  <a:cubicBezTo>
                    <a:pt x="1025" y="774"/>
                    <a:pt x="1025" y="0"/>
                    <a:pt x="52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6" name="Google Shape;726;gfacf545f29_2_1210"/>
            <p:cNvSpPr/>
            <p:nvPr/>
          </p:nvSpPr>
          <p:spPr>
            <a:xfrm>
              <a:off x="4168050" y="2866650"/>
              <a:ext cx="25650" cy="19375"/>
            </a:xfrm>
            <a:custGeom>
              <a:avLst/>
              <a:gdLst/>
              <a:ahLst/>
              <a:cxnLst/>
              <a:rect l="l" t="t" r="r" b="b"/>
              <a:pathLst>
                <a:path w="1026" h="775" extrusionOk="0">
                  <a:moveTo>
                    <a:pt x="502" y="0"/>
                  </a:moveTo>
                  <a:cubicBezTo>
                    <a:pt x="0" y="0"/>
                    <a:pt x="0" y="774"/>
                    <a:pt x="502" y="774"/>
                  </a:cubicBezTo>
                  <a:cubicBezTo>
                    <a:pt x="1005" y="774"/>
                    <a:pt x="1025" y="0"/>
                    <a:pt x="50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7" name="Google Shape;727;gfacf545f29_2_1210"/>
            <p:cNvSpPr/>
            <p:nvPr/>
          </p:nvSpPr>
          <p:spPr>
            <a:xfrm>
              <a:off x="4149200" y="3004225"/>
              <a:ext cx="25150" cy="19375"/>
            </a:xfrm>
            <a:custGeom>
              <a:avLst/>
              <a:gdLst/>
              <a:ahLst/>
              <a:cxnLst/>
              <a:rect l="l" t="t" r="r" b="b"/>
              <a:pathLst>
                <a:path w="1006" h="775" extrusionOk="0">
                  <a:moveTo>
                    <a:pt x="503" y="0"/>
                  </a:moveTo>
                  <a:cubicBezTo>
                    <a:pt x="1" y="0"/>
                    <a:pt x="1" y="774"/>
                    <a:pt x="503" y="774"/>
                  </a:cubicBezTo>
                  <a:cubicBezTo>
                    <a:pt x="1005" y="774"/>
                    <a:pt x="1005" y="0"/>
                    <a:pt x="50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8" name="Google Shape;728;gfacf545f29_2_1210"/>
            <p:cNvSpPr/>
            <p:nvPr/>
          </p:nvSpPr>
          <p:spPr>
            <a:xfrm>
              <a:off x="4103700" y="2937775"/>
              <a:ext cx="25125" cy="19900"/>
            </a:xfrm>
            <a:custGeom>
              <a:avLst/>
              <a:gdLst/>
              <a:ahLst/>
              <a:cxnLst/>
              <a:rect l="l" t="t" r="r" b="b"/>
              <a:pathLst>
                <a:path w="1005" h="796" extrusionOk="0">
                  <a:moveTo>
                    <a:pt x="503" y="1"/>
                  </a:moveTo>
                  <a:cubicBezTo>
                    <a:pt x="1" y="1"/>
                    <a:pt x="1" y="796"/>
                    <a:pt x="503" y="796"/>
                  </a:cubicBezTo>
                  <a:cubicBezTo>
                    <a:pt x="1005" y="796"/>
                    <a:pt x="1005" y="1"/>
                    <a:pt x="50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9" name="Google Shape;729;gfacf545f29_2_1210"/>
            <p:cNvSpPr/>
            <p:nvPr/>
          </p:nvSpPr>
          <p:spPr>
            <a:xfrm>
              <a:off x="3763175" y="3033825"/>
              <a:ext cx="23025" cy="19575"/>
            </a:xfrm>
            <a:custGeom>
              <a:avLst/>
              <a:gdLst/>
              <a:ahLst/>
              <a:cxnLst/>
              <a:rect l="l" t="t" r="r" b="b"/>
              <a:pathLst>
                <a:path w="921" h="783" extrusionOk="0">
                  <a:moveTo>
                    <a:pt x="336" y="0"/>
                  </a:moveTo>
                  <a:cubicBezTo>
                    <a:pt x="300" y="0"/>
                    <a:pt x="260" y="15"/>
                    <a:pt x="231" y="30"/>
                  </a:cubicBezTo>
                  <a:cubicBezTo>
                    <a:pt x="189" y="51"/>
                    <a:pt x="147" y="71"/>
                    <a:pt x="105" y="113"/>
                  </a:cubicBezTo>
                  <a:cubicBezTo>
                    <a:pt x="63" y="155"/>
                    <a:pt x="42" y="197"/>
                    <a:pt x="21" y="239"/>
                  </a:cubicBezTo>
                  <a:cubicBezTo>
                    <a:pt x="0" y="281"/>
                    <a:pt x="0" y="344"/>
                    <a:pt x="0" y="385"/>
                  </a:cubicBezTo>
                  <a:lnTo>
                    <a:pt x="0" y="490"/>
                  </a:lnTo>
                  <a:cubicBezTo>
                    <a:pt x="21" y="553"/>
                    <a:pt x="63" y="616"/>
                    <a:pt x="105" y="678"/>
                  </a:cubicBezTo>
                  <a:cubicBezTo>
                    <a:pt x="126" y="699"/>
                    <a:pt x="168" y="699"/>
                    <a:pt x="189" y="720"/>
                  </a:cubicBezTo>
                  <a:cubicBezTo>
                    <a:pt x="251" y="762"/>
                    <a:pt x="314" y="783"/>
                    <a:pt x="377" y="783"/>
                  </a:cubicBezTo>
                  <a:lnTo>
                    <a:pt x="523" y="783"/>
                  </a:lnTo>
                  <a:cubicBezTo>
                    <a:pt x="586" y="783"/>
                    <a:pt x="628" y="783"/>
                    <a:pt x="670" y="741"/>
                  </a:cubicBezTo>
                  <a:cubicBezTo>
                    <a:pt x="733" y="741"/>
                    <a:pt x="775" y="699"/>
                    <a:pt x="795" y="678"/>
                  </a:cubicBezTo>
                  <a:cubicBezTo>
                    <a:pt x="837" y="636"/>
                    <a:pt x="858" y="595"/>
                    <a:pt x="879" y="553"/>
                  </a:cubicBezTo>
                  <a:cubicBezTo>
                    <a:pt x="900" y="490"/>
                    <a:pt x="921" y="448"/>
                    <a:pt x="921" y="385"/>
                  </a:cubicBezTo>
                  <a:lnTo>
                    <a:pt x="900" y="281"/>
                  </a:lnTo>
                  <a:cubicBezTo>
                    <a:pt x="879" y="218"/>
                    <a:pt x="858" y="155"/>
                    <a:pt x="795" y="113"/>
                  </a:cubicBezTo>
                  <a:cubicBezTo>
                    <a:pt x="775" y="92"/>
                    <a:pt x="754" y="71"/>
                    <a:pt x="733" y="51"/>
                  </a:cubicBezTo>
                  <a:cubicBezTo>
                    <a:pt x="670" y="9"/>
                    <a:pt x="586" y="9"/>
                    <a:pt x="523" y="9"/>
                  </a:cubicBezTo>
                  <a:lnTo>
                    <a:pt x="377" y="9"/>
                  </a:lnTo>
                  <a:cubicBezTo>
                    <a:pt x="365" y="3"/>
                    <a:pt x="351" y="0"/>
                    <a:pt x="33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30" name="Google Shape;730;gfacf545f29_2_1210"/>
            <p:cNvSpPr/>
            <p:nvPr/>
          </p:nvSpPr>
          <p:spPr>
            <a:xfrm>
              <a:off x="3857325" y="3018125"/>
              <a:ext cx="21475" cy="19600"/>
            </a:xfrm>
            <a:custGeom>
              <a:avLst/>
              <a:gdLst/>
              <a:ahLst/>
              <a:cxnLst/>
              <a:rect l="l" t="t" r="r" b="b"/>
              <a:pathLst>
                <a:path w="859" h="784" extrusionOk="0">
                  <a:moveTo>
                    <a:pt x="336" y="0"/>
                  </a:moveTo>
                  <a:cubicBezTo>
                    <a:pt x="300" y="0"/>
                    <a:pt x="260" y="15"/>
                    <a:pt x="231" y="30"/>
                  </a:cubicBezTo>
                  <a:cubicBezTo>
                    <a:pt x="189" y="51"/>
                    <a:pt x="147" y="72"/>
                    <a:pt x="105" y="114"/>
                  </a:cubicBezTo>
                  <a:cubicBezTo>
                    <a:pt x="63" y="155"/>
                    <a:pt x="42" y="197"/>
                    <a:pt x="22" y="239"/>
                  </a:cubicBezTo>
                  <a:cubicBezTo>
                    <a:pt x="1" y="281"/>
                    <a:pt x="1" y="344"/>
                    <a:pt x="1" y="386"/>
                  </a:cubicBezTo>
                  <a:lnTo>
                    <a:pt x="1" y="490"/>
                  </a:lnTo>
                  <a:cubicBezTo>
                    <a:pt x="22" y="553"/>
                    <a:pt x="63" y="616"/>
                    <a:pt x="105" y="679"/>
                  </a:cubicBezTo>
                  <a:cubicBezTo>
                    <a:pt x="126" y="699"/>
                    <a:pt x="168" y="720"/>
                    <a:pt x="189" y="741"/>
                  </a:cubicBezTo>
                  <a:cubicBezTo>
                    <a:pt x="252" y="762"/>
                    <a:pt x="314" y="783"/>
                    <a:pt x="377" y="783"/>
                  </a:cubicBezTo>
                  <a:lnTo>
                    <a:pt x="461" y="783"/>
                  </a:lnTo>
                  <a:cubicBezTo>
                    <a:pt x="503" y="783"/>
                    <a:pt x="566" y="783"/>
                    <a:pt x="607" y="741"/>
                  </a:cubicBezTo>
                  <a:cubicBezTo>
                    <a:pt x="649" y="741"/>
                    <a:pt x="691" y="699"/>
                    <a:pt x="733" y="679"/>
                  </a:cubicBezTo>
                  <a:cubicBezTo>
                    <a:pt x="775" y="637"/>
                    <a:pt x="796" y="595"/>
                    <a:pt x="817" y="553"/>
                  </a:cubicBezTo>
                  <a:cubicBezTo>
                    <a:pt x="838" y="490"/>
                    <a:pt x="858" y="448"/>
                    <a:pt x="838" y="386"/>
                  </a:cubicBezTo>
                  <a:lnTo>
                    <a:pt x="838" y="281"/>
                  </a:lnTo>
                  <a:cubicBezTo>
                    <a:pt x="817" y="218"/>
                    <a:pt x="775" y="155"/>
                    <a:pt x="733" y="114"/>
                  </a:cubicBezTo>
                  <a:cubicBezTo>
                    <a:pt x="712" y="93"/>
                    <a:pt x="670" y="72"/>
                    <a:pt x="649" y="51"/>
                  </a:cubicBezTo>
                  <a:cubicBezTo>
                    <a:pt x="586" y="9"/>
                    <a:pt x="524" y="9"/>
                    <a:pt x="461" y="9"/>
                  </a:cubicBezTo>
                  <a:lnTo>
                    <a:pt x="377" y="9"/>
                  </a:lnTo>
                  <a:cubicBezTo>
                    <a:pt x="365" y="3"/>
                    <a:pt x="351" y="0"/>
                    <a:pt x="33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31" name="Google Shape;731;gfacf545f29_2_1210"/>
            <p:cNvSpPr/>
            <p:nvPr/>
          </p:nvSpPr>
          <p:spPr>
            <a:xfrm>
              <a:off x="3890800" y="3063325"/>
              <a:ext cx="25650" cy="19900"/>
            </a:xfrm>
            <a:custGeom>
              <a:avLst/>
              <a:gdLst/>
              <a:ahLst/>
              <a:cxnLst/>
              <a:rect l="l" t="t" r="r" b="b"/>
              <a:pathLst>
                <a:path w="1026" h="796" extrusionOk="0">
                  <a:moveTo>
                    <a:pt x="503" y="0"/>
                  </a:moveTo>
                  <a:cubicBezTo>
                    <a:pt x="1" y="0"/>
                    <a:pt x="1" y="796"/>
                    <a:pt x="503" y="796"/>
                  </a:cubicBezTo>
                  <a:cubicBezTo>
                    <a:pt x="1026" y="796"/>
                    <a:pt x="1026" y="0"/>
                    <a:pt x="50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32" name="Google Shape;732;gfacf545f29_2_1210"/>
            <p:cNvSpPr/>
            <p:nvPr/>
          </p:nvSpPr>
          <p:spPr>
            <a:xfrm>
              <a:off x="3980775" y="3070425"/>
              <a:ext cx="21475" cy="21175"/>
            </a:xfrm>
            <a:custGeom>
              <a:avLst/>
              <a:gdLst/>
              <a:ahLst/>
              <a:cxnLst/>
              <a:rect l="l" t="t" r="r" b="b"/>
              <a:pathLst>
                <a:path w="859" h="847" extrusionOk="0">
                  <a:moveTo>
                    <a:pt x="398" y="72"/>
                  </a:moveTo>
                  <a:cubicBezTo>
                    <a:pt x="383" y="72"/>
                    <a:pt x="369" y="72"/>
                    <a:pt x="356" y="72"/>
                  </a:cubicBezTo>
                  <a:lnTo>
                    <a:pt x="356" y="72"/>
                  </a:lnTo>
                  <a:cubicBezTo>
                    <a:pt x="356" y="72"/>
                    <a:pt x="356" y="72"/>
                    <a:pt x="356" y="72"/>
                  </a:cubicBezTo>
                  <a:close/>
                  <a:moveTo>
                    <a:pt x="85" y="343"/>
                  </a:moveTo>
                  <a:cubicBezTo>
                    <a:pt x="84" y="357"/>
                    <a:pt x="84" y="372"/>
                    <a:pt x="84" y="386"/>
                  </a:cubicBezTo>
                  <a:lnTo>
                    <a:pt x="84" y="344"/>
                  </a:lnTo>
                  <a:cubicBezTo>
                    <a:pt x="84" y="344"/>
                    <a:pt x="85" y="343"/>
                    <a:pt x="85" y="343"/>
                  </a:cubicBezTo>
                  <a:close/>
                  <a:moveTo>
                    <a:pt x="512" y="1"/>
                  </a:moveTo>
                  <a:cubicBezTo>
                    <a:pt x="496" y="1"/>
                    <a:pt x="479" y="3"/>
                    <a:pt x="461" y="9"/>
                  </a:cubicBezTo>
                  <a:lnTo>
                    <a:pt x="356" y="9"/>
                  </a:lnTo>
                  <a:cubicBezTo>
                    <a:pt x="293" y="30"/>
                    <a:pt x="231" y="72"/>
                    <a:pt x="189" y="114"/>
                  </a:cubicBezTo>
                  <a:cubicBezTo>
                    <a:pt x="180" y="122"/>
                    <a:pt x="172" y="134"/>
                    <a:pt x="163" y="147"/>
                  </a:cubicBezTo>
                  <a:lnTo>
                    <a:pt x="163" y="147"/>
                  </a:lnTo>
                  <a:cubicBezTo>
                    <a:pt x="147" y="158"/>
                    <a:pt x="134" y="169"/>
                    <a:pt x="126" y="177"/>
                  </a:cubicBezTo>
                  <a:cubicBezTo>
                    <a:pt x="84" y="219"/>
                    <a:pt x="63" y="260"/>
                    <a:pt x="42" y="302"/>
                  </a:cubicBezTo>
                  <a:cubicBezTo>
                    <a:pt x="21" y="365"/>
                    <a:pt x="1" y="407"/>
                    <a:pt x="1" y="470"/>
                  </a:cubicBezTo>
                  <a:lnTo>
                    <a:pt x="21" y="574"/>
                  </a:lnTo>
                  <a:cubicBezTo>
                    <a:pt x="42" y="637"/>
                    <a:pt x="63" y="700"/>
                    <a:pt x="126" y="742"/>
                  </a:cubicBezTo>
                  <a:cubicBezTo>
                    <a:pt x="147" y="763"/>
                    <a:pt x="168" y="784"/>
                    <a:pt x="210" y="804"/>
                  </a:cubicBezTo>
                  <a:cubicBezTo>
                    <a:pt x="273" y="846"/>
                    <a:pt x="335" y="846"/>
                    <a:pt x="398" y="846"/>
                  </a:cubicBezTo>
                  <a:lnTo>
                    <a:pt x="566" y="846"/>
                  </a:lnTo>
                  <a:cubicBezTo>
                    <a:pt x="581" y="830"/>
                    <a:pt x="658" y="790"/>
                    <a:pt x="666" y="790"/>
                  </a:cubicBezTo>
                  <a:cubicBezTo>
                    <a:pt x="669" y="790"/>
                    <a:pt x="664" y="794"/>
                    <a:pt x="649" y="804"/>
                  </a:cubicBezTo>
                  <a:cubicBezTo>
                    <a:pt x="691" y="784"/>
                    <a:pt x="712" y="763"/>
                    <a:pt x="733" y="742"/>
                  </a:cubicBezTo>
                  <a:cubicBezTo>
                    <a:pt x="754" y="721"/>
                    <a:pt x="775" y="679"/>
                    <a:pt x="775" y="679"/>
                  </a:cubicBezTo>
                  <a:lnTo>
                    <a:pt x="775" y="679"/>
                  </a:lnTo>
                  <a:cubicBezTo>
                    <a:pt x="771" y="683"/>
                    <a:pt x="769" y="685"/>
                    <a:pt x="769" y="685"/>
                  </a:cubicBezTo>
                  <a:cubicBezTo>
                    <a:pt x="768" y="685"/>
                    <a:pt x="796" y="654"/>
                    <a:pt x="796" y="637"/>
                  </a:cubicBezTo>
                  <a:cubicBezTo>
                    <a:pt x="817" y="616"/>
                    <a:pt x="838" y="574"/>
                    <a:pt x="838" y="553"/>
                  </a:cubicBezTo>
                  <a:cubicBezTo>
                    <a:pt x="858" y="512"/>
                    <a:pt x="858" y="470"/>
                    <a:pt x="858" y="428"/>
                  </a:cubicBezTo>
                  <a:cubicBezTo>
                    <a:pt x="858" y="407"/>
                    <a:pt x="858" y="407"/>
                    <a:pt x="858" y="386"/>
                  </a:cubicBezTo>
                  <a:cubicBezTo>
                    <a:pt x="858" y="344"/>
                    <a:pt x="858" y="281"/>
                    <a:pt x="817" y="240"/>
                  </a:cubicBezTo>
                  <a:cubicBezTo>
                    <a:pt x="817" y="198"/>
                    <a:pt x="775" y="156"/>
                    <a:pt x="754" y="114"/>
                  </a:cubicBezTo>
                  <a:cubicBezTo>
                    <a:pt x="712" y="72"/>
                    <a:pt x="670" y="51"/>
                    <a:pt x="628" y="30"/>
                  </a:cubicBezTo>
                  <a:cubicBezTo>
                    <a:pt x="584" y="16"/>
                    <a:pt x="550" y="1"/>
                    <a:pt x="51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33" name="Google Shape;733;gfacf545f29_2_1210"/>
            <p:cNvSpPr/>
            <p:nvPr/>
          </p:nvSpPr>
          <p:spPr>
            <a:xfrm>
              <a:off x="3962475" y="3000550"/>
              <a:ext cx="25125" cy="19900"/>
            </a:xfrm>
            <a:custGeom>
              <a:avLst/>
              <a:gdLst/>
              <a:ahLst/>
              <a:cxnLst/>
              <a:rect l="l" t="t" r="r" b="b"/>
              <a:pathLst>
                <a:path w="1005" h="796" extrusionOk="0">
                  <a:moveTo>
                    <a:pt x="502" y="1"/>
                  </a:moveTo>
                  <a:cubicBezTo>
                    <a:pt x="0" y="1"/>
                    <a:pt x="0" y="796"/>
                    <a:pt x="502" y="796"/>
                  </a:cubicBezTo>
                  <a:cubicBezTo>
                    <a:pt x="1005" y="796"/>
                    <a:pt x="1005" y="1"/>
                    <a:pt x="502"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34" name="Google Shape;734;gfacf545f29_2_1210"/>
            <p:cNvSpPr/>
            <p:nvPr/>
          </p:nvSpPr>
          <p:spPr>
            <a:xfrm>
              <a:off x="3796650" y="2953475"/>
              <a:ext cx="25650" cy="19900"/>
            </a:xfrm>
            <a:custGeom>
              <a:avLst/>
              <a:gdLst/>
              <a:ahLst/>
              <a:cxnLst/>
              <a:rect l="l" t="t" r="r" b="b"/>
              <a:pathLst>
                <a:path w="1026" h="796" extrusionOk="0">
                  <a:moveTo>
                    <a:pt x="503" y="0"/>
                  </a:moveTo>
                  <a:cubicBezTo>
                    <a:pt x="0" y="0"/>
                    <a:pt x="0" y="796"/>
                    <a:pt x="503" y="796"/>
                  </a:cubicBezTo>
                  <a:cubicBezTo>
                    <a:pt x="1026" y="796"/>
                    <a:pt x="1026" y="0"/>
                    <a:pt x="50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35" name="Google Shape;735;gfacf545f29_2_1210"/>
            <p:cNvSpPr/>
            <p:nvPr/>
          </p:nvSpPr>
          <p:spPr>
            <a:xfrm>
              <a:off x="3893950" y="2943025"/>
              <a:ext cx="21475" cy="21450"/>
            </a:xfrm>
            <a:custGeom>
              <a:avLst/>
              <a:gdLst/>
              <a:ahLst/>
              <a:cxnLst/>
              <a:rect l="l" t="t" r="r" b="b"/>
              <a:pathLst>
                <a:path w="859" h="858" extrusionOk="0">
                  <a:moveTo>
                    <a:pt x="523" y="84"/>
                  </a:moveTo>
                  <a:cubicBezTo>
                    <a:pt x="525" y="84"/>
                    <a:pt x="526" y="85"/>
                    <a:pt x="527" y="86"/>
                  </a:cubicBezTo>
                  <a:lnTo>
                    <a:pt x="527" y="86"/>
                  </a:lnTo>
                  <a:cubicBezTo>
                    <a:pt x="505" y="84"/>
                    <a:pt x="483" y="84"/>
                    <a:pt x="461" y="84"/>
                  </a:cubicBezTo>
                  <a:close/>
                  <a:moveTo>
                    <a:pt x="607" y="116"/>
                  </a:moveTo>
                  <a:lnTo>
                    <a:pt x="607" y="116"/>
                  </a:lnTo>
                  <a:cubicBezTo>
                    <a:pt x="614" y="119"/>
                    <a:pt x="620" y="122"/>
                    <a:pt x="628" y="126"/>
                  </a:cubicBezTo>
                  <a:cubicBezTo>
                    <a:pt x="612" y="126"/>
                    <a:pt x="608" y="126"/>
                    <a:pt x="607" y="116"/>
                  </a:cubicBezTo>
                  <a:close/>
                  <a:moveTo>
                    <a:pt x="733" y="230"/>
                  </a:moveTo>
                  <a:cubicBezTo>
                    <a:pt x="746" y="244"/>
                    <a:pt x="751" y="266"/>
                    <a:pt x="758" y="285"/>
                  </a:cubicBezTo>
                  <a:lnTo>
                    <a:pt x="758" y="285"/>
                  </a:lnTo>
                  <a:cubicBezTo>
                    <a:pt x="752" y="274"/>
                    <a:pt x="744" y="262"/>
                    <a:pt x="733" y="251"/>
                  </a:cubicBezTo>
                  <a:cubicBezTo>
                    <a:pt x="733" y="230"/>
                    <a:pt x="733" y="230"/>
                    <a:pt x="733" y="230"/>
                  </a:cubicBezTo>
                  <a:close/>
                  <a:moveTo>
                    <a:pt x="764" y="300"/>
                  </a:moveTo>
                  <a:lnTo>
                    <a:pt x="764" y="300"/>
                  </a:lnTo>
                  <a:cubicBezTo>
                    <a:pt x="767" y="305"/>
                    <a:pt x="770" y="310"/>
                    <a:pt x="774" y="314"/>
                  </a:cubicBezTo>
                  <a:cubicBezTo>
                    <a:pt x="774" y="314"/>
                    <a:pt x="774" y="314"/>
                    <a:pt x="766" y="306"/>
                  </a:cubicBezTo>
                  <a:lnTo>
                    <a:pt x="766" y="306"/>
                  </a:lnTo>
                  <a:cubicBezTo>
                    <a:pt x="766" y="304"/>
                    <a:pt x="765" y="302"/>
                    <a:pt x="764" y="300"/>
                  </a:cubicBezTo>
                  <a:close/>
                  <a:moveTo>
                    <a:pt x="377" y="0"/>
                  </a:moveTo>
                  <a:lnTo>
                    <a:pt x="272" y="21"/>
                  </a:lnTo>
                  <a:cubicBezTo>
                    <a:pt x="209" y="42"/>
                    <a:pt x="147" y="63"/>
                    <a:pt x="105" y="126"/>
                  </a:cubicBezTo>
                  <a:cubicBezTo>
                    <a:pt x="84" y="146"/>
                    <a:pt x="63" y="167"/>
                    <a:pt x="42" y="209"/>
                  </a:cubicBezTo>
                  <a:cubicBezTo>
                    <a:pt x="21" y="251"/>
                    <a:pt x="0" y="335"/>
                    <a:pt x="0" y="398"/>
                  </a:cubicBezTo>
                  <a:cubicBezTo>
                    <a:pt x="0" y="439"/>
                    <a:pt x="0" y="481"/>
                    <a:pt x="0" y="523"/>
                  </a:cubicBezTo>
                  <a:lnTo>
                    <a:pt x="21" y="523"/>
                  </a:lnTo>
                  <a:cubicBezTo>
                    <a:pt x="21" y="565"/>
                    <a:pt x="42" y="586"/>
                    <a:pt x="63" y="628"/>
                  </a:cubicBezTo>
                  <a:cubicBezTo>
                    <a:pt x="63" y="628"/>
                    <a:pt x="63" y="628"/>
                    <a:pt x="63" y="649"/>
                  </a:cubicBezTo>
                  <a:cubicBezTo>
                    <a:pt x="84" y="670"/>
                    <a:pt x="105" y="690"/>
                    <a:pt x="126" y="732"/>
                  </a:cubicBezTo>
                  <a:cubicBezTo>
                    <a:pt x="147" y="732"/>
                    <a:pt x="168" y="753"/>
                    <a:pt x="168" y="753"/>
                  </a:cubicBezTo>
                  <a:cubicBezTo>
                    <a:pt x="189" y="774"/>
                    <a:pt x="209" y="774"/>
                    <a:pt x="209" y="795"/>
                  </a:cubicBezTo>
                  <a:lnTo>
                    <a:pt x="230" y="795"/>
                  </a:lnTo>
                  <a:cubicBezTo>
                    <a:pt x="251" y="816"/>
                    <a:pt x="293" y="837"/>
                    <a:pt x="314" y="837"/>
                  </a:cubicBezTo>
                  <a:lnTo>
                    <a:pt x="335" y="837"/>
                  </a:lnTo>
                  <a:cubicBezTo>
                    <a:pt x="377" y="858"/>
                    <a:pt x="398" y="858"/>
                    <a:pt x="440" y="858"/>
                  </a:cubicBezTo>
                  <a:lnTo>
                    <a:pt x="461" y="858"/>
                  </a:lnTo>
                  <a:cubicBezTo>
                    <a:pt x="502" y="858"/>
                    <a:pt x="565" y="858"/>
                    <a:pt x="607" y="816"/>
                  </a:cubicBezTo>
                  <a:cubicBezTo>
                    <a:pt x="649" y="816"/>
                    <a:pt x="691" y="774"/>
                    <a:pt x="733" y="753"/>
                  </a:cubicBezTo>
                  <a:cubicBezTo>
                    <a:pt x="774" y="711"/>
                    <a:pt x="795" y="670"/>
                    <a:pt x="816" y="628"/>
                  </a:cubicBezTo>
                  <a:cubicBezTo>
                    <a:pt x="837" y="565"/>
                    <a:pt x="858" y="523"/>
                    <a:pt x="837" y="460"/>
                  </a:cubicBezTo>
                  <a:lnTo>
                    <a:pt x="837" y="356"/>
                  </a:lnTo>
                  <a:cubicBezTo>
                    <a:pt x="816" y="293"/>
                    <a:pt x="774" y="230"/>
                    <a:pt x="733" y="188"/>
                  </a:cubicBezTo>
                  <a:cubicBezTo>
                    <a:pt x="725" y="181"/>
                    <a:pt x="716" y="174"/>
                    <a:pt x="705" y="167"/>
                  </a:cubicBezTo>
                  <a:lnTo>
                    <a:pt x="705" y="167"/>
                  </a:lnTo>
                  <a:cubicBezTo>
                    <a:pt x="693" y="149"/>
                    <a:pt x="679" y="135"/>
                    <a:pt x="670" y="126"/>
                  </a:cubicBezTo>
                  <a:cubicBezTo>
                    <a:pt x="628" y="84"/>
                    <a:pt x="586" y="63"/>
                    <a:pt x="544" y="42"/>
                  </a:cubicBezTo>
                  <a:cubicBezTo>
                    <a:pt x="481" y="21"/>
                    <a:pt x="440" y="0"/>
                    <a:pt x="37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36" name="Google Shape;736;gfacf545f29_2_1210"/>
            <p:cNvSpPr/>
            <p:nvPr/>
          </p:nvSpPr>
          <p:spPr>
            <a:xfrm>
              <a:off x="4009025" y="2957125"/>
              <a:ext cx="20950" cy="21475"/>
            </a:xfrm>
            <a:custGeom>
              <a:avLst/>
              <a:gdLst/>
              <a:ahLst/>
              <a:cxnLst/>
              <a:rect l="l" t="t" r="r" b="b"/>
              <a:pathLst>
                <a:path w="838" h="859" extrusionOk="0">
                  <a:moveTo>
                    <a:pt x="377" y="1"/>
                  </a:moveTo>
                  <a:cubicBezTo>
                    <a:pt x="335" y="1"/>
                    <a:pt x="272" y="1"/>
                    <a:pt x="231" y="43"/>
                  </a:cubicBezTo>
                  <a:cubicBezTo>
                    <a:pt x="189" y="43"/>
                    <a:pt x="147" y="85"/>
                    <a:pt x="105" y="106"/>
                  </a:cubicBezTo>
                  <a:cubicBezTo>
                    <a:pt x="84" y="147"/>
                    <a:pt x="63" y="168"/>
                    <a:pt x="42" y="189"/>
                  </a:cubicBezTo>
                  <a:cubicBezTo>
                    <a:pt x="0" y="252"/>
                    <a:pt x="0" y="315"/>
                    <a:pt x="0" y="399"/>
                  </a:cubicBezTo>
                  <a:lnTo>
                    <a:pt x="0" y="503"/>
                  </a:lnTo>
                  <a:cubicBezTo>
                    <a:pt x="21" y="566"/>
                    <a:pt x="63" y="629"/>
                    <a:pt x="105" y="671"/>
                  </a:cubicBezTo>
                  <a:cubicBezTo>
                    <a:pt x="126" y="691"/>
                    <a:pt x="147" y="712"/>
                    <a:pt x="168" y="733"/>
                  </a:cubicBezTo>
                  <a:cubicBezTo>
                    <a:pt x="210" y="775"/>
                    <a:pt x="252" y="796"/>
                    <a:pt x="293" y="817"/>
                  </a:cubicBezTo>
                  <a:cubicBezTo>
                    <a:pt x="356" y="838"/>
                    <a:pt x="398" y="859"/>
                    <a:pt x="461" y="859"/>
                  </a:cubicBezTo>
                  <a:cubicBezTo>
                    <a:pt x="503" y="859"/>
                    <a:pt x="565" y="838"/>
                    <a:pt x="607" y="817"/>
                  </a:cubicBezTo>
                  <a:cubicBezTo>
                    <a:pt x="649" y="796"/>
                    <a:pt x="691" y="775"/>
                    <a:pt x="733" y="733"/>
                  </a:cubicBezTo>
                  <a:cubicBezTo>
                    <a:pt x="754" y="712"/>
                    <a:pt x="775" y="691"/>
                    <a:pt x="796" y="650"/>
                  </a:cubicBezTo>
                  <a:cubicBezTo>
                    <a:pt x="837" y="587"/>
                    <a:pt x="837" y="524"/>
                    <a:pt x="837" y="461"/>
                  </a:cubicBezTo>
                  <a:lnTo>
                    <a:pt x="837" y="357"/>
                  </a:lnTo>
                  <a:cubicBezTo>
                    <a:pt x="816" y="294"/>
                    <a:pt x="775" y="231"/>
                    <a:pt x="733" y="189"/>
                  </a:cubicBezTo>
                  <a:cubicBezTo>
                    <a:pt x="712" y="168"/>
                    <a:pt x="691" y="147"/>
                    <a:pt x="670" y="126"/>
                  </a:cubicBezTo>
                  <a:lnTo>
                    <a:pt x="670" y="106"/>
                  </a:lnTo>
                  <a:cubicBezTo>
                    <a:pt x="628" y="85"/>
                    <a:pt x="586" y="43"/>
                    <a:pt x="544" y="43"/>
                  </a:cubicBezTo>
                  <a:cubicBezTo>
                    <a:pt x="482" y="1"/>
                    <a:pt x="440" y="1"/>
                    <a:pt x="37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37" name="Google Shape;737;gfacf545f29_2_1210"/>
            <p:cNvSpPr/>
            <p:nvPr/>
          </p:nvSpPr>
          <p:spPr>
            <a:xfrm>
              <a:off x="4074925" y="2997200"/>
              <a:ext cx="21475" cy="21175"/>
            </a:xfrm>
            <a:custGeom>
              <a:avLst/>
              <a:gdLst/>
              <a:ahLst/>
              <a:cxnLst/>
              <a:rect l="l" t="t" r="r" b="b"/>
              <a:pathLst>
                <a:path w="859" h="847" extrusionOk="0">
                  <a:moveTo>
                    <a:pt x="754" y="218"/>
                  </a:moveTo>
                  <a:cubicBezTo>
                    <a:pt x="754" y="228"/>
                    <a:pt x="755" y="237"/>
                    <a:pt x="757" y="245"/>
                  </a:cubicBezTo>
                  <a:lnTo>
                    <a:pt x="757" y="245"/>
                  </a:lnTo>
                  <a:cubicBezTo>
                    <a:pt x="756" y="243"/>
                    <a:pt x="755" y="241"/>
                    <a:pt x="754" y="239"/>
                  </a:cubicBezTo>
                  <a:cubicBezTo>
                    <a:pt x="754" y="239"/>
                    <a:pt x="754" y="218"/>
                    <a:pt x="754" y="218"/>
                  </a:cubicBezTo>
                  <a:close/>
                  <a:moveTo>
                    <a:pt x="86" y="319"/>
                  </a:moveTo>
                  <a:cubicBezTo>
                    <a:pt x="85" y="341"/>
                    <a:pt x="85" y="364"/>
                    <a:pt x="85" y="386"/>
                  </a:cubicBezTo>
                  <a:lnTo>
                    <a:pt x="85" y="323"/>
                  </a:lnTo>
                  <a:cubicBezTo>
                    <a:pt x="85" y="322"/>
                    <a:pt x="86" y="320"/>
                    <a:pt x="86" y="319"/>
                  </a:cubicBezTo>
                  <a:close/>
                  <a:moveTo>
                    <a:pt x="512" y="0"/>
                  </a:moveTo>
                  <a:cubicBezTo>
                    <a:pt x="496" y="0"/>
                    <a:pt x="480" y="3"/>
                    <a:pt x="461" y="9"/>
                  </a:cubicBezTo>
                  <a:lnTo>
                    <a:pt x="294" y="9"/>
                  </a:lnTo>
                  <a:cubicBezTo>
                    <a:pt x="231" y="30"/>
                    <a:pt x="168" y="72"/>
                    <a:pt x="126" y="114"/>
                  </a:cubicBezTo>
                  <a:cubicBezTo>
                    <a:pt x="105" y="135"/>
                    <a:pt x="85" y="176"/>
                    <a:pt x="64" y="197"/>
                  </a:cubicBezTo>
                  <a:cubicBezTo>
                    <a:pt x="22" y="260"/>
                    <a:pt x="1" y="323"/>
                    <a:pt x="1" y="386"/>
                  </a:cubicBezTo>
                  <a:cubicBezTo>
                    <a:pt x="1" y="386"/>
                    <a:pt x="1" y="407"/>
                    <a:pt x="1" y="407"/>
                  </a:cubicBezTo>
                  <a:cubicBezTo>
                    <a:pt x="22" y="448"/>
                    <a:pt x="22" y="469"/>
                    <a:pt x="22" y="511"/>
                  </a:cubicBezTo>
                  <a:cubicBezTo>
                    <a:pt x="22" y="511"/>
                    <a:pt x="22" y="511"/>
                    <a:pt x="22" y="532"/>
                  </a:cubicBezTo>
                  <a:cubicBezTo>
                    <a:pt x="43" y="553"/>
                    <a:pt x="43" y="595"/>
                    <a:pt x="64" y="616"/>
                  </a:cubicBezTo>
                  <a:cubicBezTo>
                    <a:pt x="64" y="616"/>
                    <a:pt x="64" y="637"/>
                    <a:pt x="64" y="637"/>
                  </a:cubicBezTo>
                  <a:cubicBezTo>
                    <a:pt x="85" y="658"/>
                    <a:pt x="105" y="679"/>
                    <a:pt x="126" y="720"/>
                  </a:cubicBezTo>
                  <a:lnTo>
                    <a:pt x="147" y="720"/>
                  </a:lnTo>
                  <a:cubicBezTo>
                    <a:pt x="168" y="741"/>
                    <a:pt x="189" y="762"/>
                    <a:pt x="210" y="783"/>
                  </a:cubicBezTo>
                  <a:lnTo>
                    <a:pt x="231" y="783"/>
                  </a:lnTo>
                  <a:cubicBezTo>
                    <a:pt x="315" y="825"/>
                    <a:pt x="336" y="825"/>
                    <a:pt x="440" y="846"/>
                  </a:cubicBezTo>
                  <a:lnTo>
                    <a:pt x="545" y="825"/>
                  </a:lnTo>
                  <a:cubicBezTo>
                    <a:pt x="587" y="804"/>
                    <a:pt x="608" y="804"/>
                    <a:pt x="649" y="783"/>
                  </a:cubicBezTo>
                  <a:cubicBezTo>
                    <a:pt x="670" y="762"/>
                    <a:pt x="670" y="762"/>
                    <a:pt x="691" y="741"/>
                  </a:cubicBezTo>
                  <a:cubicBezTo>
                    <a:pt x="712" y="741"/>
                    <a:pt x="712" y="720"/>
                    <a:pt x="733" y="720"/>
                  </a:cubicBezTo>
                  <a:cubicBezTo>
                    <a:pt x="754" y="679"/>
                    <a:pt x="775" y="658"/>
                    <a:pt x="796" y="616"/>
                  </a:cubicBezTo>
                  <a:cubicBezTo>
                    <a:pt x="796" y="616"/>
                    <a:pt x="838" y="553"/>
                    <a:pt x="838" y="511"/>
                  </a:cubicBezTo>
                  <a:lnTo>
                    <a:pt x="859" y="407"/>
                  </a:lnTo>
                  <a:cubicBezTo>
                    <a:pt x="859" y="407"/>
                    <a:pt x="859" y="407"/>
                    <a:pt x="859" y="386"/>
                  </a:cubicBezTo>
                  <a:cubicBezTo>
                    <a:pt x="859" y="344"/>
                    <a:pt x="859" y="281"/>
                    <a:pt x="838" y="239"/>
                  </a:cubicBezTo>
                  <a:cubicBezTo>
                    <a:pt x="817" y="197"/>
                    <a:pt x="775" y="156"/>
                    <a:pt x="754" y="114"/>
                  </a:cubicBezTo>
                  <a:cubicBezTo>
                    <a:pt x="712" y="72"/>
                    <a:pt x="670" y="51"/>
                    <a:pt x="629" y="30"/>
                  </a:cubicBezTo>
                  <a:cubicBezTo>
                    <a:pt x="584" y="15"/>
                    <a:pt x="550" y="0"/>
                    <a:pt x="51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38" name="Google Shape;738;gfacf545f29_2_1210"/>
            <p:cNvSpPr/>
            <p:nvPr/>
          </p:nvSpPr>
          <p:spPr>
            <a:xfrm>
              <a:off x="3573825" y="3253700"/>
              <a:ext cx="163725" cy="59625"/>
            </a:xfrm>
            <a:custGeom>
              <a:avLst/>
              <a:gdLst/>
              <a:ahLst/>
              <a:cxnLst/>
              <a:rect l="l" t="t" r="r" b="b"/>
              <a:pathLst>
                <a:path w="6549" h="2385" extrusionOk="0">
                  <a:moveTo>
                    <a:pt x="464" y="0"/>
                  </a:moveTo>
                  <a:cubicBezTo>
                    <a:pt x="0" y="0"/>
                    <a:pt x="13" y="735"/>
                    <a:pt x="502" y="776"/>
                  </a:cubicBezTo>
                  <a:cubicBezTo>
                    <a:pt x="2385" y="943"/>
                    <a:pt x="4122" y="1801"/>
                    <a:pt x="5900" y="2366"/>
                  </a:cubicBezTo>
                  <a:cubicBezTo>
                    <a:pt x="5943" y="2379"/>
                    <a:pt x="5983" y="2385"/>
                    <a:pt x="6021" y="2385"/>
                  </a:cubicBezTo>
                  <a:cubicBezTo>
                    <a:pt x="6413" y="2385"/>
                    <a:pt x="6549" y="1746"/>
                    <a:pt x="6110" y="1613"/>
                  </a:cubicBezTo>
                  <a:cubicBezTo>
                    <a:pt x="4268" y="1006"/>
                    <a:pt x="2469" y="148"/>
                    <a:pt x="502" y="2"/>
                  </a:cubicBezTo>
                  <a:cubicBezTo>
                    <a:pt x="489" y="1"/>
                    <a:pt x="476" y="0"/>
                    <a:pt x="46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39" name="Google Shape;739;gfacf545f29_2_1210"/>
            <p:cNvSpPr/>
            <p:nvPr/>
          </p:nvSpPr>
          <p:spPr>
            <a:xfrm>
              <a:off x="3567675" y="3199250"/>
              <a:ext cx="205350" cy="93025"/>
            </a:xfrm>
            <a:custGeom>
              <a:avLst/>
              <a:gdLst/>
              <a:ahLst/>
              <a:cxnLst/>
              <a:rect l="l" t="t" r="r" b="b"/>
              <a:pathLst>
                <a:path w="8214" h="3721" extrusionOk="0">
                  <a:moveTo>
                    <a:pt x="509" y="0"/>
                  </a:moveTo>
                  <a:cubicBezTo>
                    <a:pt x="128" y="0"/>
                    <a:pt x="1" y="627"/>
                    <a:pt x="434" y="778"/>
                  </a:cubicBezTo>
                  <a:cubicBezTo>
                    <a:pt x="2820" y="1594"/>
                    <a:pt x="5268" y="2368"/>
                    <a:pt x="7444" y="3665"/>
                  </a:cubicBezTo>
                  <a:cubicBezTo>
                    <a:pt x="7511" y="3704"/>
                    <a:pt x="7578" y="3721"/>
                    <a:pt x="7640" y="3721"/>
                  </a:cubicBezTo>
                  <a:cubicBezTo>
                    <a:pt x="7985" y="3721"/>
                    <a:pt x="8213" y="3208"/>
                    <a:pt x="7841" y="2996"/>
                  </a:cubicBezTo>
                  <a:cubicBezTo>
                    <a:pt x="5602" y="1657"/>
                    <a:pt x="3092" y="861"/>
                    <a:pt x="644" y="25"/>
                  </a:cubicBezTo>
                  <a:cubicBezTo>
                    <a:pt x="596" y="8"/>
                    <a:pt x="551" y="0"/>
                    <a:pt x="50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0" name="Google Shape;740;gfacf545f29_2_1210"/>
            <p:cNvSpPr/>
            <p:nvPr/>
          </p:nvSpPr>
          <p:spPr>
            <a:xfrm>
              <a:off x="3601025" y="3147800"/>
              <a:ext cx="210825" cy="109225"/>
            </a:xfrm>
            <a:custGeom>
              <a:avLst/>
              <a:gdLst/>
              <a:ahLst/>
              <a:cxnLst/>
              <a:rect l="l" t="t" r="r" b="b"/>
              <a:pathLst>
                <a:path w="8433" h="4369" extrusionOk="0">
                  <a:moveTo>
                    <a:pt x="615" y="0"/>
                  </a:moveTo>
                  <a:cubicBezTo>
                    <a:pt x="286" y="0"/>
                    <a:pt x="0" y="391"/>
                    <a:pt x="314" y="639"/>
                  </a:cubicBezTo>
                  <a:cubicBezTo>
                    <a:pt x="1423" y="1538"/>
                    <a:pt x="2804" y="1915"/>
                    <a:pt x="4080" y="2480"/>
                  </a:cubicBezTo>
                  <a:cubicBezTo>
                    <a:pt x="5315" y="3003"/>
                    <a:pt x="6465" y="3735"/>
                    <a:pt x="7658" y="4321"/>
                  </a:cubicBezTo>
                  <a:cubicBezTo>
                    <a:pt x="7721" y="4354"/>
                    <a:pt x="7783" y="4369"/>
                    <a:pt x="7842" y="4369"/>
                  </a:cubicBezTo>
                  <a:cubicBezTo>
                    <a:pt x="8194" y="4369"/>
                    <a:pt x="8432" y="3849"/>
                    <a:pt x="8056" y="3652"/>
                  </a:cubicBezTo>
                  <a:cubicBezTo>
                    <a:pt x="6884" y="3066"/>
                    <a:pt x="5775" y="2375"/>
                    <a:pt x="4582" y="1831"/>
                  </a:cubicBezTo>
                  <a:cubicBezTo>
                    <a:pt x="3348" y="1287"/>
                    <a:pt x="1925" y="932"/>
                    <a:pt x="879" y="95"/>
                  </a:cubicBezTo>
                  <a:cubicBezTo>
                    <a:pt x="795" y="28"/>
                    <a:pt x="703" y="0"/>
                    <a:pt x="61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1" name="Google Shape;741;gfacf545f29_2_1210"/>
            <p:cNvSpPr/>
            <p:nvPr/>
          </p:nvSpPr>
          <p:spPr>
            <a:xfrm>
              <a:off x="3650200" y="3102000"/>
              <a:ext cx="244075" cy="150625"/>
            </a:xfrm>
            <a:custGeom>
              <a:avLst/>
              <a:gdLst/>
              <a:ahLst/>
              <a:cxnLst/>
              <a:rect l="l" t="t" r="r" b="b"/>
              <a:pathLst>
                <a:path w="9763" h="6025" extrusionOk="0">
                  <a:moveTo>
                    <a:pt x="463" y="0"/>
                  </a:moveTo>
                  <a:cubicBezTo>
                    <a:pt x="0" y="0"/>
                    <a:pt x="13" y="735"/>
                    <a:pt x="502" y="776"/>
                  </a:cubicBezTo>
                  <a:cubicBezTo>
                    <a:pt x="2155" y="902"/>
                    <a:pt x="3682" y="1885"/>
                    <a:pt x="5001" y="2826"/>
                  </a:cubicBezTo>
                  <a:cubicBezTo>
                    <a:pt x="6382" y="3810"/>
                    <a:pt x="7658" y="4940"/>
                    <a:pt x="9039" y="5944"/>
                  </a:cubicBezTo>
                  <a:cubicBezTo>
                    <a:pt x="9110" y="6000"/>
                    <a:pt x="9181" y="6024"/>
                    <a:pt x="9247" y="6024"/>
                  </a:cubicBezTo>
                  <a:cubicBezTo>
                    <a:pt x="9553" y="6024"/>
                    <a:pt x="9763" y="5515"/>
                    <a:pt x="9436" y="5275"/>
                  </a:cubicBezTo>
                  <a:cubicBezTo>
                    <a:pt x="7993" y="4228"/>
                    <a:pt x="6674" y="3036"/>
                    <a:pt x="5210" y="2031"/>
                  </a:cubicBezTo>
                  <a:cubicBezTo>
                    <a:pt x="3829" y="1048"/>
                    <a:pt x="2239" y="127"/>
                    <a:pt x="502" y="2"/>
                  </a:cubicBezTo>
                  <a:cubicBezTo>
                    <a:pt x="489" y="1"/>
                    <a:pt x="476" y="0"/>
                    <a:pt x="46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2" name="Google Shape;742;gfacf545f29_2_1210"/>
            <p:cNvSpPr/>
            <p:nvPr/>
          </p:nvSpPr>
          <p:spPr>
            <a:xfrm>
              <a:off x="3741675" y="3077175"/>
              <a:ext cx="235275" cy="177100"/>
            </a:xfrm>
            <a:custGeom>
              <a:avLst/>
              <a:gdLst/>
              <a:ahLst/>
              <a:cxnLst/>
              <a:rect l="l" t="t" r="r" b="b"/>
              <a:pathLst>
                <a:path w="9411" h="7084" extrusionOk="0">
                  <a:moveTo>
                    <a:pt x="566" y="0"/>
                  </a:moveTo>
                  <a:cubicBezTo>
                    <a:pt x="273" y="0"/>
                    <a:pt x="0" y="390"/>
                    <a:pt x="274" y="681"/>
                  </a:cubicBezTo>
                  <a:cubicBezTo>
                    <a:pt x="1446" y="1936"/>
                    <a:pt x="2953" y="2815"/>
                    <a:pt x="4376" y="3757"/>
                  </a:cubicBezTo>
                  <a:cubicBezTo>
                    <a:pt x="5108" y="4217"/>
                    <a:pt x="5798" y="4698"/>
                    <a:pt x="6468" y="5263"/>
                  </a:cubicBezTo>
                  <a:cubicBezTo>
                    <a:pt x="7158" y="5891"/>
                    <a:pt x="7849" y="6519"/>
                    <a:pt x="8644" y="7021"/>
                  </a:cubicBezTo>
                  <a:cubicBezTo>
                    <a:pt x="8714" y="7064"/>
                    <a:pt x="8783" y="7083"/>
                    <a:pt x="8848" y="7083"/>
                  </a:cubicBezTo>
                  <a:cubicBezTo>
                    <a:pt x="9189" y="7083"/>
                    <a:pt x="9411" y="6559"/>
                    <a:pt x="9041" y="6330"/>
                  </a:cubicBezTo>
                  <a:cubicBezTo>
                    <a:pt x="8267" y="5849"/>
                    <a:pt x="7577" y="5200"/>
                    <a:pt x="6886" y="4594"/>
                  </a:cubicBezTo>
                  <a:cubicBezTo>
                    <a:pt x="6259" y="4071"/>
                    <a:pt x="5568" y="3589"/>
                    <a:pt x="4878" y="3129"/>
                  </a:cubicBezTo>
                  <a:cubicBezTo>
                    <a:pt x="3455" y="2208"/>
                    <a:pt x="1990" y="1371"/>
                    <a:pt x="818" y="116"/>
                  </a:cubicBezTo>
                  <a:cubicBezTo>
                    <a:pt x="742" y="35"/>
                    <a:pt x="653" y="0"/>
                    <a:pt x="56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3" name="Google Shape;743;gfacf545f29_2_1210"/>
            <p:cNvSpPr/>
            <p:nvPr/>
          </p:nvSpPr>
          <p:spPr>
            <a:xfrm>
              <a:off x="3868425" y="3112150"/>
              <a:ext cx="145350" cy="120675"/>
            </a:xfrm>
            <a:custGeom>
              <a:avLst/>
              <a:gdLst/>
              <a:ahLst/>
              <a:cxnLst/>
              <a:rect l="l" t="t" r="r" b="b"/>
              <a:pathLst>
                <a:path w="5814" h="4827" extrusionOk="0">
                  <a:moveTo>
                    <a:pt x="574" y="1"/>
                  </a:moveTo>
                  <a:cubicBezTo>
                    <a:pt x="228" y="1"/>
                    <a:pt x="1" y="513"/>
                    <a:pt x="373" y="726"/>
                  </a:cubicBezTo>
                  <a:cubicBezTo>
                    <a:pt x="2130" y="1772"/>
                    <a:pt x="3469" y="3362"/>
                    <a:pt x="4955" y="4722"/>
                  </a:cubicBezTo>
                  <a:cubicBezTo>
                    <a:pt x="5038" y="4796"/>
                    <a:pt x="5130" y="4827"/>
                    <a:pt x="5219" y="4827"/>
                  </a:cubicBezTo>
                  <a:cubicBezTo>
                    <a:pt x="5534" y="4827"/>
                    <a:pt x="5814" y="4435"/>
                    <a:pt x="5520" y="4157"/>
                  </a:cubicBezTo>
                  <a:cubicBezTo>
                    <a:pt x="3971" y="2755"/>
                    <a:pt x="2591" y="1123"/>
                    <a:pt x="770" y="56"/>
                  </a:cubicBezTo>
                  <a:cubicBezTo>
                    <a:pt x="703" y="18"/>
                    <a:pt x="636" y="1"/>
                    <a:pt x="574"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4" name="Google Shape;744;gfacf545f29_2_1210"/>
            <p:cNvSpPr/>
            <p:nvPr/>
          </p:nvSpPr>
          <p:spPr>
            <a:xfrm>
              <a:off x="3981300" y="3133100"/>
              <a:ext cx="82675" cy="85725"/>
            </a:xfrm>
            <a:custGeom>
              <a:avLst/>
              <a:gdLst/>
              <a:ahLst/>
              <a:cxnLst/>
              <a:rect l="l" t="t" r="r" b="b"/>
              <a:pathLst>
                <a:path w="3307" h="3429" extrusionOk="0">
                  <a:moveTo>
                    <a:pt x="440" y="0"/>
                  </a:moveTo>
                  <a:cubicBezTo>
                    <a:pt x="344" y="0"/>
                    <a:pt x="249" y="37"/>
                    <a:pt x="168" y="118"/>
                  </a:cubicBezTo>
                  <a:cubicBezTo>
                    <a:pt x="21" y="264"/>
                    <a:pt x="0" y="536"/>
                    <a:pt x="168" y="683"/>
                  </a:cubicBezTo>
                  <a:cubicBezTo>
                    <a:pt x="1089" y="1457"/>
                    <a:pt x="1758" y="2461"/>
                    <a:pt x="2616" y="3319"/>
                  </a:cubicBezTo>
                  <a:cubicBezTo>
                    <a:pt x="2689" y="3392"/>
                    <a:pt x="2789" y="3429"/>
                    <a:pt x="2888" y="3429"/>
                  </a:cubicBezTo>
                  <a:cubicBezTo>
                    <a:pt x="2987" y="3429"/>
                    <a:pt x="3087" y="3392"/>
                    <a:pt x="3160" y="3319"/>
                  </a:cubicBezTo>
                  <a:cubicBezTo>
                    <a:pt x="3306" y="3173"/>
                    <a:pt x="3306" y="2922"/>
                    <a:pt x="3160" y="2775"/>
                  </a:cubicBezTo>
                  <a:cubicBezTo>
                    <a:pt x="2323" y="1917"/>
                    <a:pt x="1653" y="892"/>
                    <a:pt x="733" y="118"/>
                  </a:cubicBezTo>
                  <a:cubicBezTo>
                    <a:pt x="646" y="42"/>
                    <a:pt x="543" y="0"/>
                    <a:pt x="44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5" name="Google Shape;745;gfacf545f29_2_1210"/>
            <p:cNvSpPr/>
            <p:nvPr/>
          </p:nvSpPr>
          <p:spPr>
            <a:xfrm>
              <a:off x="4041975" y="3112150"/>
              <a:ext cx="126725" cy="124550"/>
            </a:xfrm>
            <a:custGeom>
              <a:avLst/>
              <a:gdLst/>
              <a:ahLst/>
              <a:cxnLst/>
              <a:rect l="l" t="t" r="r" b="b"/>
              <a:pathLst>
                <a:path w="5069" h="4982" extrusionOk="0">
                  <a:moveTo>
                    <a:pt x="478" y="1"/>
                  </a:moveTo>
                  <a:cubicBezTo>
                    <a:pt x="342" y="1"/>
                    <a:pt x="199" y="87"/>
                    <a:pt x="126" y="203"/>
                  </a:cubicBezTo>
                  <a:cubicBezTo>
                    <a:pt x="1" y="391"/>
                    <a:pt x="84" y="621"/>
                    <a:pt x="273" y="726"/>
                  </a:cubicBezTo>
                  <a:cubicBezTo>
                    <a:pt x="1842" y="1835"/>
                    <a:pt x="2888" y="3509"/>
                    <a:pt x="4227" y="4869"/>
                  </a:cubicBezTo>
                  <a:cubicBezTo>
                    <a:pt x="4307" y="4948"/>
                    <a:pt x="4397" y="4982"/>
                    <a:pt x="4485" y="4982"/>
                  </a:cubicBezTo>
                  <a:cubicBezTo>
                    <a:pt x="4790" y="4982"/>
                    <a:pt x="5068" y="4580"/>
                    <a:pt x="4792" y="4304"/>
                  </a:cubicBezTo>
                  <a:cubicBezTo>
                    <a:pt x="3390" y="2902"/>
                    <a:pt x="2302" y="1207"/>
                    <a:pt x="649" y="56"/>
                  </a:cubicBezTo>
                  <a:cubicBezTo>
                    <a:pt x="598" y="18"/>
                    <a:pt x="539" y="1"/>
                    <a:pt x="47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6" name="Google Shape;746;gfacf545f29_2_1210"/>
            <p:cNvSpPr/>
            <p:nvPr/>
          </p:nvSpPr>
          <p:spPr>
            <a:xfrm>
              <a:off x="4081675" y="3077175"/>
              <a:ext cx="125400" cy="107025"/>
            </a:xfrm>
            <a:custGeom>
              <a:avLst/>
              <a:gdLst/>
              <a:ahLst/>
              <a:cxnLst/>
              <a:rect l="l" t="t" r="r" b="b"/>
              <a:pathLst>
                <a:path w="5016" h="4281" extrusionOk="0">
                  <a:moveTo>
                    <a:pt x="567" y="0"/>
                  </a:moveTo>
                  <a:cubicBezTo>
                    <a:pt x="274" y="0"/>
                    <a:pt x="0" y="390"/>
                    <a:pt x="275" y="681"/>
                  </a:cubicBezTo>
                  <a:cubicBezTo>
                    <a:pt x="1488" y="1978"/>
                    <a:pt x="2744" y="3275"/>
                    <a:pt x="4250" y="4217"/>
                  </a:cubicBezTo>
                  <a:cubicBezTo>
                    <a:pt x="4322" y="4261"/>
                    <a:pt x="4393" y="4281"/>
                    <a:pt x="4459" y="4281"/>
                  </a:cubicBezTo>
                  <a:cubicBezTo>
                    <a:pt x="4797" y="4281"/>
                    <a:pt x="5015" y="3775"/>
                    <a:pt x="4648" y="3547"/>
                  </a:cubicBezTo>
                  <a:cubicBezTo>
                    <a:pt x="3183" y="2648"/>
                    <a:pt x="1991" y="1371"/>
                    <a:pt x="819" y="116"/>
                  </a:cubicBezTo>
                  <a:cubicBezTo>
                    <a:pt x="742" y="35"/>
                    <a:pt x="654" y="0"/>
                    <a:pt x="56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7" name="Google Shape;747;gfacf545f29_2_1210"/>
            <p:cNvSpPr/>
            <p:nvPr/>
          </p:nvSpPr>
          <p:spPr>
            <a:xfrm>
              <a:off x="4124625" y="3060050"/>
              <a:ext cx="87900" cy="80525"/>
            </a:xfrm>
            <a:custGeom>
              <a:avLst/>
              <a:gdLst/>
              <a:ahLst/>
              <a:cxnLst/>
              <a:rect l="l" t="t" r="r" b="b"/>
              <a:pathLst>
                <a:path w="3516" h="3221" extrusionOk="0">
                  <a:moveTo>
                    <a:pt x="437" y="1"/>
                  </a:moveTo>
                  <a:cubicBezTo>
                    <a:pt x="335" y="1"/>
                    <a:pt x="231" y="37"/>
                    <a:pt x="147" y="111"/>
                  </a:cubicBezTo>
                  <a:cubicBezTo>
                    <a:pt x="1" y="257"/>
                    <a:pt x="1" y="508"/>
                    <a:pt x="147" y="675"/>
                  </a:cubicBezTo>
                  <a:cubicBezTo>
                    <a:pt x="1005" y="1512"/>
                    <a:pt x="1884" y="2328"/>
                    <a:pt x="2804" y="3103"/>
                  </a:cubicBezTo>
                  <a:cubicBezTo>
                    <a:pt x="2891" y="3178"/>
                    <a:pt x="2994" y="3220"/>
                    <a:pt x="3097" y="3220"/>
                  </a:cubicBezTo>
                  <a:cubicBezTo>
                    <a:pt x="3193" y="3220"/>
                    <a:pt x="3288" y="3184"/>
                    <a:pt x="3369" y="3103"/>
                  </a:cubicBezTo>
                  <a:cubicBezTo>
                    <a:pt x="3495" y="2956"/>
                    <a:pt x="3516" y="2684"/>
                    <a:pt x="3369" y="2559"/>
                  </a:cubicBezTo>
                  <a:cubicBezTo>
                    <a:pt x="2449" y="1784"/>
                    <a:pt x="1570" y="968"/>
                    <a:pt x="712" y="111"/>
                  </a:cubicBezTo>
                  <a:cubicBezTo>
                    <a:pt x="639" y="37"/>
                    <a:pt x="539" y="1"/>
                    <a:pt x="43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8" name="Google Shape;748;gfacf545f29_2_1210"/>
            <p:cNvSpPr/>
            <p:nvPr/>
          </p:nvSpPr>
          <p:spPr>
            <a:xfrm>
              <a:off x="4106325" y="3312850"/>
              <a:ext cx="65925" cy="49225"/>
            </a:xfrm>
            <a:custGeom>
              <a:avLst/>
              <a:gdLst/>
              <a:ahLst/>
              <a:cxnLst/>
              <a:rect l="l" t="t" r="r" b="b"/>
              <a:pathLst>
                <a:path w="2637" h="1969" extrusionOk="0">
                  <a:moveTo>
                    <a:pt x="2220" y="1"/>
                  </a:moveTo>
                  <a:cubicBezTo>
                    <a:pt x="2080" y="1"/>
                    <a:pt x="1933" y="61"/>
                    <a:pt x="1862" y="188"/>
                  </a:cubicBezTo>
                  <a:cubicBezTo>
                    <a:pt x="1842" y="272"/>
                    <a:pt x="1779" y="356"/>
                    <a:pt x="1737" y="418"/>
                  </a:cubicBezTo>
                  <a:cubicBezTo>
                    <a:pt x="1716" y="439"/>
                    <a:pt x="1695" y="460"/>
                    <a:pt x="1695" y="481"/>
                  </a:cubicBezTo>
                  <a:cubicBezTo>
                    <a:pt x="1653" y="523"/>
                    <a:pt x="1632" y="544"/>
                    <a:pt x="1611" y="586"/>
                  </a:cubicBezTo>
                  <a:cubicBezTo>
                    <a:pt x="1549" y="649"/>
                    <a:pt x="1465" y="711"/>
                    <a:pt x="1402" y="753"/>
                  </a:cubicBezTo>
                  <a:cubicBezTo>
                    <a:pt x="1381" y="774"/>
                    <a:pt x="1360" y="795"/>
                    <a:pt x="1339" y="795"/>
                  </a:cubicBezTo>
                  <a:cubicBezTo>
                    <a:pt x="1318" y="837"/>
                    <a:pt x="1277" y="858"/>
                    <a:pt x="1235" y="879"/>
                  </a:cubicBezTo>
                  <a:cubicBezTo>
                    <a:pt x="1172" y="921"/>
                    <a:pt x="1088" y="963"/>
                    <a:pt x="1005" y="1004"/>
                  </a:cubicBezTo>
                  <a:cubicBezTo>
                    <a:pt x="984" y="1004"/>
                    <a:pt x="963" y="1025"/>
                    <a:pt x="942" y="1025"/>
                  </a:cubicBezTo>
                  <a:cubicBezTo>
                    <a:pt x="932" y="1035"/>
                    <a:pt x="926" y="1041"/>
                    <a:pt x="923" y="1045"/>
                  </a:cubicBezTo>
                  <a:lnTo>
                    <a:pt x="923" y="1045"/>
                  </a:lnTo>
                  <a:cubicBezTo>
                    <a:pt x="894" y="1057"/>
                    <a:pt x="866" y="1067"/>
                    <a:pt x="837" y="1067"/>
                  </a:cubicBezTo>
                  <a:cubicBezTo>
                    <a:pt x="753" y="1109"/>
                    <a:pt x="670" y="1130"/>
                    <a:pt x="565" y="1151"/>
                  </a:cubicBezTo>
                  <a:cubicBezTo>
                    <a:pt x="544" y="1151"/>
                    <a:pt x="502" y="1172"/>
                    <a:pt x="461" y="1172"/>
                  </a:cubicBezTo>
                  <a:cubicBezTo>
                    <a:pt x="440" y="1172"/>
                    <a:pt x="419" y="1172"/>
                    <a:pt x="398" y="1193"/>
                  </a:cubicBezTo>
                  <a:cubicBezTo>
                    <a:pt x="419" y="1172"/>
                    <a:pt x="419" y="1172"/>
                    <a:pt x="440" y="1172"/>
                  </a:cubicBezTo>
                  <a:lnTo>
                    <a:pt x="398" y="1172"/>
                  </a:lnTo>
                  <a:cubicBezTo>
                    <a:pt x="189" y="1214"/>
                    <a:pt x="0" y="1339"/>
                    <a:pt x="0" y="1569"/>
                  </a:cubicBezTo>
                  <a:cubicBezTo>
                    <a:pt x="20" y="1750"/>
                    <a:pt x="175" y="1968"/>
                    <a:pt x="371" y="1968"/>
                  </a:cubicBezTo>
                  <a:cubicBezTo>
                    <a:pt x="380" y="1968"/>
                    <a:pt x="389" y="1968"/>
                    <a:pt x="398" y="1967"/>
                  </a:cubicBezTo>
                  <a:cubicBezTo>
                    <a:pt x="1277" y="1883"/>
                    <a:pt x="2134" y="1402"/>
                    <a:pt x="2553" y="586"/>
                  </a:cubicBezTo>
                  <a:cubicBezTo>
                    <a:pt x="2637" y="398"/>
                    <a:pt x="2595" y="146"/>
                    <a:pt x="2406" y="42"/>
                  </a:cubicBezTo>
                  <a:cubicBezTo>
                    <a:pt x="2352" y="15"/>
                    <a:pt x="2287" y="1"/>
                    <a:pt x="222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9" name="Google Shape;749;gfacf545f29_2_1210"/>
            <p:cNvSpPr/>
            <p:nvPr/>
          </p:nvSpPr>
          <p:spPr>
            <a:xfrm>
              <a:off x="4124625" y="3335525"/>
              <a:ext cx="70650" cy="56025"/>
            </a:xfrm>
            <a:custGeom>
              <a:avLst/>
              <a:gdLst/>
              <a:ahLst/>
              <a:cxnLst/>
              <a:rect l="l" t="t" r="r" b="b"/>
              <a:pathLst>
                <a:path w="2826" h="2241" extrusionOk="0">
                  <a:moveTo>
                    <a:pt x="712" y="1353"/>
                  </a:moveTo>
                  <a:cubicBezTo>
                    <a:pt x="685" y="1353"/>
                    <a:pt x="667" y="1370"/>
                    <a:pt x="674" y="1371"/>
                  </a:cubicBezTo>
                  <a:lnTo>
                    <a:pt x="674" y="1371"/>
                  </a:lnTo>
                  <a:cubicBezTo>
                    <a:pt x="688" y="1362"/>
                    <a:pt x="702" y="1353"/>
                    <a:pt x="712" y="1353"/>
                  </a:cubicBezTo>
                  <a:close/>
                  <a:moveTo>
                    <a:pt x="2376" y="0"/>
                  </a:moveTo>
                  <a:cubicBezTo>
                    <a:pt x="2280" y="0"/>
                    <a:pt x="2185" y="37"/>
                    <a:pt x="2114" y="118"/>
                  </a:cubicBezTo>
                  <a:cubicBezTo>
                    <a:pt x="1842" y="411"/>
                    <a:pt x="1591" y="725"/>
                    <a:pt x="1277" y="976"/>
                  </a:cubicBezTo>
                  <a:cubicBezTo>
                    <a:pt x="1256" y="1018"/>
                    <a:pt x="1214" y="1039"/>
                    <a:pt x="1172" y="1081"/>
                  </a:cubicBezTo>
                  <a:cubicBezTo>
                    <a:pt x="1158" y="1081"/>
                    <a:pt x="1126" y="1109"/>
                    <a:pt x="1130" y="1109"/>
                  </a:cubicBezTo>
                  <a:cubicBezTo>
                    <a:pt x="1133" y="1109"/>
                    <a:pt x="1144" y="1102"/>
                    <a:pt x="1172" y="1081"/>
                  </a:cubicBezTo>
                  <a:lnTo>
                    <a:pt x="1172" y="1081"/>
                  </a:lnTo>
                  <a:cubicBezTo>
                    <a:pt x="1151" y="1102"/>
                    <a:pt x="1130" y="1123"/>
                    <a:pt x="1110" y="1123"/>
                  </a:cubicBezTo>
                  <a:cubicBezTo>
                    <a:pt x="1026" y="1185"/>
                    <a:pt x="942" y="1248"/>
                    <a:pt x="858" y="1290"/>
                  </a:cubicBezTo>
                  <a:cubicBezTo>
                    <a:pt x="796" y="1311"/>
                    <a:pt x="754" y="1332"/>
                    <a:pt x="712" y="1353"/>
                  </a:cubicBezTo>
                  <a:cubicBezTo>
                    <a:pt x="691" y="1367"/>
                    <a:pt x="679" y="1371"/>
                    <a:pt x="675" y="1371"/>
                  </a:cubicBezTo>
                  <a:cubicBezTo>
                    <a:pt x="674" y="1371"/>
                    <a:pt x="674" y="1371"/>
                    <a:pt x="674" y="1371"/>
                  </a:cubicBezTo>
                  <a:lnTo>
                    <a:pt x="674" y="1371"/>
                  </a:lnTo>
                  <a:cubicBezTo>
                    <a:pt x="657" y="1382"/>
                    <a:pt x="640" y="1395"/>
                    <a:pt x="628" y="1395"/>
                  </a:cubicBezTo>
                  <a:cubicBezTo>
                    <a:pt x="524" y="1436"/>
                    <a:pt x="440" y="1457"/>
                    <a:pt x="335" y="1478"/>
                  </a:cubicBezTo>
                  <a:cubicBezTo>
                    <a:pt x="126" y="1520"/>
                    <a:pt x="1" y="1771"/>
                    <a:pt x="63" y="1960"/>
                  </a:cubicBezTo>
                  <a:cubicBezTo>
                    <a:pt x="117" y="2138"/>
                    <a:pt x="262" y="2241"/>
                    <a:pt x="447" y="2241"/>
                  </a:cubicBezTo>
                  <a:cubicBezTo>
                    <a:pt x="478" y="2241"/>
                    <a:pt x="511" y="2238"/>
                    <a:pt x="545" y="2232"/>
                  </a:cubicBezTo>
                  <a:cubicBezTo>
                    <a:pt x="1444" y="2064"/>
                    <a:pt x="2093" y="1332"/>
                    <a:pt x="2658" y="662"/>
                  </a:cubicBezTo>
                  <a:cubicBezTo>
                    <a:pt x="2804" y="516"/>
                    <a:pt x="2825" y="265"/>
                    <a:pt x="2658" y="118"/>
                  </a:cubicBezTo>
                  <a:cubicBezTo>
                    <a:pt x="2582" y="43"/>
                    <a:pt x="2479" y="0"/>
                    <a:pt x="2376"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50" name="Google Shape;750;gfacf545f29_2_1210"/>
            <p:cNvSpPr/>
            <p:nvPr/>
          </p:nvSpPr>
          <p:spPr>
            <a:xfrm>
              <a:off x="4153925" y="3365050"/>
              <a:ext cx="69600" cy="56075"/>
            </a:xfrm>
            <a:custGeom>
              <a:avLst/>
              <a:gdLst/>
              <a:ahLst/>
              <a:cxnLst/>
              <a:rect l="l" t="t" r="r" b="b"/>
              <a:pathLst>
                <a:path w="2784" h="2243" extrusionOk="0">
                  <a:moveTo>
                    <a:pt x="2344" y="0"/>
                  </a:moveTo>
                  <a:cubicBezTo>
                    <a:pt x="2204" y="0"/>
                    <a:pt x="2075" y="76"/>
                    <a:pt x="1988" y="193"/>
                  </a:cubicBezTo>
                  <a:cubicBezTo>
                    <a:pt x="1971" y="227"/>
                    <a:pt x="1939" y="262"/>
                    <a:pt x="1917" y="296"/>
                  </a:cubicBezTo>
                  <a:lnTo>
                    <a:pt x="1917" y="296"/>
                  </a:lnTo>
                  <a:cubicBezTo>
                    <a:pt x="1910" y="303"/>
                    <a:pt x="1904" y="312"/>
                    <a:pt x="1904" y="318"/>
                  </a:cubicBezTo>
                  <a:cubicBezTo>
                    <a:pt x="1883" y="339"/>
                    <a:pt x="1862" y="360"/>
                    <a:pt x="1842" y="381"/>
                  </a:cubicBezTo>
                  <a:cubicBezTo>
                    <a:pt x="1779" y="444"/>
                    <a:pt x="1716" y="527"/>
                    <a:pt x="1653" y="590"/>
                  </a:cubicBezTo>
                  <a:cubicBezTo>
                    <a:pt x="1590" y="653"/>
                    <a:pt x="1528" y="737"/>
                    <a:pt x="1444" y="799"/>
                  </a:cubicBezTo>
                  <a:cubicBezTo>
                    <a:pt x="1402" y="820"/>
                    <a:pt x="1381" y="862"/>
                    <a:pt x="1339" y="883"/>
                  </a:cubicBezTo>
                  <a:cubicBezTo>
                    <a:pt x="1333" y="883"/>
                    <a:pt x="1324" y="890"/>
                    <a:pt x="1315" y="898"/>
                  </a:cubicBezTo>
                  <a:lnTo>
                    <a:pt x="1315" y="898"/>
                  </a:lnTo>
                  <a:cubicBezTo>
                    <a:pt x="1317" y="893"/>
                    <a:pt x="1318" y="888"/>
                    <a:pt x="1318" y="883"/>
                  </a:cubicBezTo>
                  <a:lnTo>
                    <a:pt x="1318" y="883"/>
                  </a:lnTo>
                  <a:cubicBezTo>
                    <a:pt x="1298" y="911"/>
                    <a:pt x="1291" y="920"/>
                    <a:pt x="1291" y="920"/>
                  </a:cubicBezTo>
                  <a:cubicBezTo>
                    <a:pt x="1292" y="920"/>
                    <a:pt x="1303" y="908"/>
                    <a:pt x="1315" y="898"/>
                  </a:cubicBezTo>
                  <a:lnTo>
                    <a:pt x="1315" y="898"/>
                  </a:lnTo>
                  <a:cubicBezTo>
                    <a:pt x="1309" y="913"/>
                    <a:pt x="1293" y="925"/>
                    <a:pt x="1277" y="925"/>
                  </a:cubicBezTo>
                  <a:cubicBezTo>
                    <a:pt x="963" y="1176"/>
                    <a:pt x="607" y="1364"/>
                    <a:pt x="251" y="1511"/>
                  </a:cubicBezTo>
                  <a:cubicBezTo>
                    <a:pt x="63" y="1595"/>
                    <a:pt x="0" y="1888"/>
                    <a:pt x="105" y="2055"/>
                  </a:cubicBezTo>
                  <a:cubicBezTo>
                    <a:pt x="190" y="2182"/>
                    <a:pt x="313" y="2242"/>
                    <a:pt x="448" y="2242"/>
                  </a:cubicBezTo>
                  <a:cubicBezTo>
                    <a:pt x="513" y="2242"/>
                    <a:pt x="581" y="2229"/>
                    <a:pt x="649" y="2201"/>
                  </a:cubicBezTo>
                  <a:cubicBezTo>
                    <a:pt x="1026" y="2034"/>
                    <a:pt x="1381" y="1825"/>
                    <a:pt x="1716" y="1574"/>
                  </a:cubicBezTo>
                  <a:cubicBezTo>
                    <a:pt x="2093" y="1302"/>
                    <a:pt x="2407" y="967"/>
                    <a:pt x="2679" y="590"/>
                  </a:cubicBezTo>
                  <a:cubicBezTo>
                    <a:pt x="2783" y="423"/>
                    <a:pt x="2699" y="151"/>
                    <a:pt x="2532" y="46"/>
                  </a:cubicBezTo>
                  <a:cubicBezTo>
                    <a:pt x="2469" y="14"/>
                    <a:pt x="2405" y="0"/>
                    <a:pt x="234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51" name="Google Shape;751;gfacf545f29_2_1210"/>
            <p:cNvSpPr/>
            <p:nvPr/>
          </p:nvSpPr>
          <p:spPr>
            <a:xfrm>
              <a:off x="4185300" y="3386075"/>
              <a:ext cx="48675" cy="43800"/>
            </a:xfrm>
            <a:custGeom>
              <a:avLst/>
              <a:gdLst/>
              <a:ahLst/>
              <a:cxnLst/>
              <a:rect l="l" t="t" r="r" b="b"/>
              <a:pathLst>
                <a:path w="1947" h="1752" extrusionOk="0">
                  <a:moveTo>
                    <a:pt x="1570" y="0"/>
                  </a:moveTo>
                  <a:cubicBezTo>
                    <a:pt x="1465" y="0"/>
                    <a:pt x="1361" y="42"/>
                    <a:pt x="1277" y="105"/>
                  </a:cubicBezTo>
                  <a:cubicBezTo>
                    <a:pt x="1068" y="377"/>
                    <a:pt x="838" y="628"/>
                    <a:pt x="566" y="837"/>
                  </a:cubicBezTo>
                  <a:cubicBezTo>
                    <a:pt x="587" y="816"/>
                    <a:pt x="607" y="795"/>
                    <a:pt x="628" y="775"/>
                  </a:cubicBezTo>
                  <a:lnTo>
                    <a:pt x="628" y="775"/>
                  </a:lnTo>
                  <a:cubicBezTo>
                    <a:pt x="524" y="879"/>
                    <a:pt x="377" y="963"/>
                    <a:pt x="252" y="1026"/>
                  </a:cubicBezTo>
                  <a:cubicBezTo>
                    <a:pt x="63" y="1109"/>
                    <a:pt x="1" y="1402"/>
                    <a:pt x="105" y="1570"/>
                  </a:cubicBezTo>
                  <a:cubicBezTo>
                    <a:pt x="186" y="1691"/>
                    <a:pt x="301" y="1751"/>
                    <a:pt x="429" y="1751"/>
                  </a:cubicBezTo>
                  <a:cubicBezTo>
                    <a:pt x="500" y="1751"/>
                    <a:pt x="575" y="1732"/>
                    <a:pt x="649" y="1695"/>
                  </a:cubicBezTo>
                  <a:cubicBezTo>
                    <a:pt x="1110" y="1465"/>
                    <a:pt x="1507" y="1067"/>
                    <a:pt x="1842" y="670"/>
                  </a:cubicBezTo>
                  <a:cubicBezTo>
                    <a:pt x="1905" y="586"/>
                    <a:pt x="1947" y="502"/>
                    <a:pt x="1947" y="398"/>
                  </a:cubicBezTo>
                  <a:cubicBezTo>
                    <a:pt x="1947" y="293"/>
                    <a:pt x="1905" y="168"/>
                    <a:pt x="1842" y="105"/>
                  </a:cubicBezTo>
                  <a:cubicBezTo>
                    <a:pt x="1758" y="42"/>
                    <a:pt x="1675" y="0"/>
                    <a:pt x="157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52" name="Google Shape;752;gfacf545f29_2_1210"/>
            <p:cNvSpPr/>
            <p:nvPr/>
          </p:nvSpPr>
          <p:spPr>
            <a:xfrm>
              <a:off x="4276325" y="3245100"/>
              <a:ext cx="81100" cy="24825"/>
            </a:xfrm>
            <a:custGeom>
              <a:avLst/>
              <a:gdLst/>
              <a:ahLst/>
              <a:cxnLst/>
              <a:rect l="l" t="t" r="r" b="b"/>
              <a:pathLst>
                <a:path w="3244" h="993" extrusionOk="0">
                  <a:moveTo>
                    <a:pt x="440" y="0"/>
                  </a:moveTo>
                  <a:cubicBezTo>
                    <a:pt x="265" y="0"/>
                    <a:pt x="98" y="91"/>
                    <a:pt x="63" y="283"/>
                  </a:cubicBezTo>
                  <a:cubicBezTo>
                    <a:pt x="0" y="471"/>
                    <a:pt x="105" y="722"/>
                    <a:pt x="335" y="764"/>
                  </a:cubicBezTo>
                  <a:cubicBezTo>
                    <a:pt x="904" y="864"/>
                    <a:pt x="1492" y="992"/>
                    <a:pt x="2079" y="992"/>
                  </a:cubicBezTo>
                  <a:cubicBezTo>
                    <a:pt x="2356" y="992"/>
                    <a:pt x="2634" y="963"/>
                    <a:pt x="2909" y="890"/>
                  </a:cubicBezTo>
                  <a:cubicBezTo>
                    <a:pt x="3097" y="848"/>
                    <a:pt x="3244" y="618"/>
                    <a:pt x="3181" y="408"/>
                  </a:cubicBezTo>
                  <a:cubicBezTo>
                    <a:pt x="3126" y="245"/>
                    <a:pt x="2961" y="128"/>
                    <a:pt x="2781" y="128"/>
                  </a:cubicBezTo>
                  <a:cubicBezTo>
                    <a:pt x="2754" y="128"/>
                    <a:pt x="2727" y="131"/>
                    <a:pt x="2700" y="136"/>
                  </a:cubicBezTo>
                  <a:cubicBezTo>
                    <a:pt x="2503" y="185"/>
                    <a:pt x="2300" y="206"/>
                    <a:pt x="2085" y="206"/>
                  </a:cubicBezTo>
                  <a:cubicBezTo>
                    <a:pt x="1934" y="206"/>
                    <a:pt x="1776" y="196"/>
                    <a:pt x="1612" y="178"/>
                  </a:cubicBezTo>
                  <a:cubicBezTo>
                    <a:pt x="1507" y="178"/>
                    <a:pt x="1507" y="178"/>
                    <a:pt x="1402" y="157"/>
                  </a:cubicBezTo>
                  <a:cubicBezTo>
                    <a:pt x="1298" y="136"/>
                    <a:pt x="1214" y="136"/>
                    <a:pt x="1109" y="115"/>
                  </a:cubicBezTo>
                  <a:cubicBezTo>
                    <a:pt x="921" y="74"/>
                    <a:pt x="733" y="32"/>
                    <a:pt x="544" y="11"/>
                  </a:cubicBezTo>
                  <a:cubicBezTo>
                    <a:pt x="510" y="4"/>
                    <a:pt x="475" y="0"/>
                    <a:pt x="44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53" name="Google Shape;753;gfacf545f29_2_1210"/>
            <p:cNvSpPr/>
            <p:nvPr/>
          </p:nvSpPr>
          <p:spPr>
            <a:xfrm>
              <a:off x="4268475" y="3265525"/>
              <a:ext cx="94175" cy="22475"/>
            </a:xfrm>
            <a:custGeom>
              <a:avLst/>
              <a:gdLst/>
              <a:ahLst/>
              <a:cxnLst/>
              <a:rect l="l" t="t" r="r" b="b"/>
              <a:pathLst>
                <a:path w="3767" h="899" extrusionOk="0">
                  <a:moveTo>
                    <a:pt x="3313" y="1"/>
                  </a:moveTo>
                  <a:cubicBezTo>
                    <a:pt x="3283" y="1"/>
                    <a:pt x="3253" y="4"/>
                    <a:pt x="3223" y="10"/>
                  </a:cubicBezTo>
                  <a:cubicBezTo>
                    <a:pt x="2867" y="91"/>
                    <a:pt x="2502" y="118"/>
                    <a:pt x="2135" y="118"/>
                  </a:cubicBezTo>
                  <a:cubicBezTo>
                    <a:pt x="1552" y="118"/>
                    <a:pt x="963" y="48"/>
                    <a:pt x="398" y="10"/>
                  </a:cubicBezTo>
                  <a:cubicBezTo>
                    <a:pt x="388" y="9"/>
                    <a:pt x="379" y="8"/>
                    <a:pt x="369" y="8"/>
                  </a:cubicBezTo>
                  <a:cubicBezTo>
                    <a:pt x="172" y="8"/>
                    <a:pt x="1" y="208"/>
                    <a:pt x="1" y="407"/>
                  </a:cubicBezTo>
                  <a:cubicBezTo>
                    <a:pt x="1" y="617"/>
                    <a:pt x="189" y="784"/>
                    <a:pt x="398" y="784"/>
                  </a:cubicBezTo>
                  <a:cubicBezTo>
                    <a:pt x="996" y="834"/>
                    <a:pt x="1602" y="899"/>
                    <a:pt x="2206" y="899"/>
                  </a:cubicBezTo>
                  <a:cubicBezTo>
                    <a:pt x="2616" y="899"/>
                    <a:pt x="3026" y="869"/>
                    <a:pt x="3432" y="784"/>
                  </a:cubicBezTo>
                  <a:cubicBezTo>
                    <a:pt x="3641" y="721"/>
                    <a:pt x="3767" y="491"/>
                    <a:pt x="3704" y="303"/>
                  </a:cubicBezTo>
                  <a:cubicBezTo>
                    <a:pt x="3650" y="106"/>
                    <a:pt x="3489" y="1"/>
                    <a:pt x="331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54" name="Google Shape;754;gfacf545f29_2_1210"/>
            <p:cNvSpPr/>
            <p:nvPr/>
          </p:nvSpPr>
          <p:spPr>
            <a:xfrm>
              <a:off x="4269525" y="3302300"/>
              <a:ext cx="84250" cy="23575"/>
            </a:xfrm>
            <a:custGeom>
              <a:avLst/>
              <a:gdLst/>
              <a:ahLst/>
              <a:cxnLst/>
              <a:rect l="l" t="t" r="r" b="b"/>
              <a:pathLst>
                <a:path w="3370" h="943" extrusionOk="0">
                  <a:moveTo>
                    <a:pt x="2892" y="0"/>
                  </a:moveTo>
                  <a:cubicBezTo>
                    <a:pt x="2870" y="0"/>
                    <a:pt x="2848" y="1"/>
                    <a:pt x="2825" y="4"/>
                  </a:cubicBezTo>
                  <a:cubicBezTo>
                    <a:pt x="2595" y="45"/>
                    <a:pt x="2469" y="66"/>
                    <a:pt x="2239" y="87"/>
                  </a:cubicBezTo>
                  <a:cubicBezTo>
                    <a:pt x="2030" y="108"/>
                    <a:pt x="1821" y="129"/>
                    <a:pt x="1612" y="150"/>
                  </a:cubicBezTo>
                  <a:cubicBezTo>
                    <a:pt x="1402" y="150"/>
                    <a:pt x="1193" y="150"/>
                    <a:pt x="1005" y="129"/>
                  </a:cubicBezTo>
                  <a:cubicBezTo>
                    <a:pt x="900" y="129"/>
                    <a:pt x="816" y="129"/>
                    <a:pt x="712" y="108"/>
                  </a:cubicBezTo>
                  <a:lnTo>
                    <a:pt x="649" y="108"/>
                  </a:lnTo>
                  <a:cubicBezTo>
                    <a:pt x="607" y="108"/>
                    <a:pt x="565" y="87"/>
                    <a:pt x="523" y="87"/>
                  </a:cubicBezTo>
                  <a:cubicBezTo>
                    <a:pt x="496" y="81"/>
                    <a:pt x="468" y="78"/>
                    <a:pt x="439" y="78"/>
                  </a:cubicBezTo>
                  <a:cubicBezTo>
                    <a:pt x="272" y="78"/>
                    <a:pt x="96" y="181"/>
                    <a:pt x="42" y="359"/>
                  </a:cubicBezTo>
                  <a:cubicBezTo>
                    <a:pt x="0" y="548"/>
                    <a:pt x="105" y="799"/>
                    <a:pt x="314" y="840"/>
                  </a:cubicBezTo>
                  <a:cubicBezTo>
                    <a:pt x="661" y="913"/>
                    <a:pt x="1013" y="942"/>
                    <a:pt x="1366" y="942"/>
                  </a:cubicBezTo>
                  <a:cubicBezTo>
                    <a:pt x="1930" y="942"/>
                    <a:pt x="2494" y="868"/>
                    <a:pt x="3034" y="778"/>
                  </a:cubicBezTo>
                  <a:cubicBezTo>
                    <a:pt x="3244" y="736"/>
                    <a:pt x="3369" y="485"/>
                    <a:pt x="3306" y="296"/>
                  </a:cubicBezTo>
                  <a:cubicBezTo>
                    <a:pt x="3250" y="89"/>
                    <a:pt x="3091" y="0"/>
                    <a:pt x="289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55" name="Google Shape;755;gfacf545f29_2_1210"/>
            <p:cNvSpPr/>
            <p:nvPr/>
          </p:nvSpPr>
          <p:spPr>
            <a:xfrm>
              <a:off x="4273700" y="3325175"/>
              <a:ext cx="88950" cy="33200"/>
            </a:xfrm>
            <a:custGeom>
              <a:avLst/>
              <a:gdLst/>
              <a:ahLst/>
              <a:cxnLst/>
              <a:rect l="l" t="t" r="r" b="b"/>
              <a:pathLst>
                <a:path w="3558" h="1328" extrusionOk="0">
                  <a:moveTo>
                    <a:pt x="3105" y="0"/>
                  </a:moveTo>
                  <a:cubicBezTo>
                    <a:pt x="3075" y="0"/>
                    <a:pt x="3044" y="3"/>
                    <a:pt x="3014" y="9"/>
                  </a:cubicBezTo>
                  <a:cubicBezTo>
                    <a:pt x="2156" y="218"/>
                    <a:pt x="1298" y="553"/>
                    <a:pt x="398" y="553"/>
                  </a:cubicBezTo>
                  <a:cubicBezTo>
                    <a:pt x="189" y="553"/>
                    <a:pt x="1" y="721"/>
                    <a:pt x="1" y="951"/>
                  </a:cubicBezTo>
                  <a:cubicBezTo>
                    <a:pt x="1" y="1160"/>
                    <a:pt x="189" y="1327"/>
                    <a:pt x="398" y="1327"/>
                  </a:cubicBezTo>
                  <a:cubicBezTo>
                    <a:pt x="1361" y="1327"/>
                    <a:pt x="2281" y="972"/>
                    <a:pt x="3223" y="762"/>
                  </a:cubicBezTo>
                  <a:cubicBezTo>
                    <a:pt x="3432" y="721"/>
                    <a:pt x="3558" y="470"/>
                    <a:pt x="3495" y="281"/>
                  </a:cubicBezTo>
                  <a:cubicBezTo>
                    <a:pt x="3441" y="102"/>
                    <a:pt x="3281" y="0"/>
                    <a:pt x="310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56" name="Google Shape;756;gfacf545f29_2_1210"/>
            <p:cNvSpPr/>
            <p:nvPr/>
          </p:nvSpPr>
          <p:spPr>
            <a:xfrm>
              <a:off x="4383550" y="3448725"/>
              <a:ext cx="64900" cy="49375"/>
            </a:xfrm>
            <a:custGeom>
              <a:avLst/>
              <a:gdLst/>
              <a:ahLst/>
              <a:cxnLst/>
              <a:rect l="l" t="t" r="r" b="b"/>
              <a:pathLst>
                <a:path w="2596" h="1975" extrusionOk="0">
                  <a:moveTo>
                    <a:pt x="2125" y="1"/>
                  </a:moveTo>
                  <a:cubicBezTo>
                    <a:pt x="2065" y="1"/>
                    <a:pt x="2004" y="15"/>
                    <a:pt x="1947" y="47"/>
                  </a:cubicBezTo>
                  <a:cubicBezTo>
                    <a:pt x="1340" y="424"/>
                    <a:pt x="754" y="821"/>
                    <a:pt x="189" y="1240"/>
                  </a:cubicBezTo>
                  <a:cubicBezTo>
                    <a:pt x="105" y="1302"/>
                    <a:pt x="43" y="1365"/>
                    <a:pt x="22" y="1470"/>
                  </a:cubicBezTo>
                  <a:cubicBezTo>
                    <a:pt x="1" y="1574"/>
                    <a:pt x="1" y="1700"/>
                    <a:pt x="64" y="1784"/>
                  </a:cubicBezTo>
                  <a:cubicBezTo>
                    <a:pt x="135" y="1884"/>
                    <a:pt x="276" y="1974"/>
                    <a:pt x="411" y="1974"/>
                  </a:cubicBezTo>
                  <a:cubicBezTo>
                    <a:pt x="473" y="1974"/>
                    <a:pt x="534" y="1955"/>
                    <a:pt x="587" y="1909"/>
                  </a:cubicBezTo>
                  <a:cubicBezTo>
                    <a:pt x="1152" y="1491"/>
                    <a:pt x="1737" y="1114"/>
                    <a:pt x="2344" y="737"/>
                  </a:cubicBezTo>
                  <a:cubicBezTo>
                    <a:pt x="2512" y="633"/>
                    <a:pt x="2595" y="382"/>
                    <a:pt x="2470" y="193"/>
                  </a:cubicBezTo>
                  <a:cubicBezTo>
                    <a:pt x="2397" y="77"/>
                    <a:pt x="2263" y="1"/>
                    <a:pt x="2125"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57" name="Google Shape;757;gfacf545f29_2_1210"/>
            <p:cNvSpPr/>
            <p:nvPr/>
          </p:nvSpPr>
          <p:spPr>
            <a:xfrm>
              <a:off x="4349025" y="3422700"/>
              <a:ext cx="90525" cy="59575"/>
            </a:xfrm>
            <a:custGeom>
              <a:avLst/>
              <a:gdLst/>
              <a:ahLst/>
              <a:cxnLst/>
              <a:rect l="l" t="t" r="r" b="b"/>
              <a:pathLst>
                <a:path w="3621" h="2383" extrusionOk="0">
                  <a:moveTo>
                    <a:pt x="3168" y="1"/>
                  </a:moveTo>
                  <a:cubicBezTo>
                    <a:pt x="3101" y="1"/>
                    <a:pt x="3033" y="15"/>
                    <a:pt x="2972" y="42"/>
                  </a:cubicBezTo>
                  <a:cubicBezTo>
                    <a:pt x="2051" y="544"/>
                    <a:pt x="1110" y="1025"/>
                    <a:pt x="252" y="1653"/>
                  </a:cubicBezTo>
                  <a:cubicBezTo>
                    <a:pt x="84" y="1778"/>
                    <a:pt x="1" y="1988"/>
                    <a:pt x="105" y="2197"/>
                  </a:cubicBezTo>
                  <a:cubicBezTo>
                    <a:pt x="175" y="2309"/>
                    <a:pt x="319" y="2383"/>
                    <a:pt x="457" y="2383"/>
                  </a:cubicBezTo>
                  <a:cubicBezTo>
                    <a:pt x="526" y="2383"/>
                    <a:pt x="594" y="2364"/>
                    <a:pt x="649" y="2322"/>
                  </a:cubicBezTo>
                  <a:cubicBezTo>
                    <a:pt x="1507" y="1695"/>
                    <a:pt x="2449" y="1234"/>
                    <a:pt x="3369" y="732"/>
                  </a:cubicBezTo>
                  <a:cubicBezTo>
                    <a:pt x="3558" y="628"/>
                    <a:pt x="3621" y="377"/>
                    <a:pt x="3516" y="188"/>
                  </a:cubicBezTo>
                  <a:cubicBezTo>
                    <a:pt x="3445" y="61"/>
                    <a:pt x="3308" y="1"/>
                    <a:pt x="316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58" name="Google Shape;758;gfacf545f29_2_1210"/>
            <p:cNvSpPr/>
            <p:nvPr/>
          </p:nvSpPr>
          <p:spPr>
            <a:xfrm>
              <a:off x="4213550" y="3509825"/>
              <a:ext cx="66975" cy="23225"/>
            </a:xfrm>
            <a:custGeom>
              <a:avLst/>
              <a:gdLst/>
              <a:ahLst/>
              <a:cxnLst/>
              <a:rect l="l" t="t" r="r" b="b"/>
              <a:pathLst>
                <a:path w="2679" h="929" extrusionOk="0">
                  <a:moveTo>
                    <a:pt x="452" y="0"/>
                  </a:moveTo>
                  <a:cubicBezTo>
                    <a:pt x="272" y="0"/>
                    <a:pt x="99" y="103"/>
                    <a:pt x="63" y="281"/>
                  </a:cubicBezTo>
                  <a:cubicBezTo>
                    <a:pt x="1" y="490"/>
                    <a:pt x="126" y="721"/>
                    <a:pt x="335" y="762"/>
                  </a:cubicBezTo>
                  <a:cubicBezTo>
                    <a:pt x="733" y="865"/>
                    <a:pt x="1153" y="928"/>
                    <a:pt x="1569" y="928"/>
                  </a:cubicBezTo>
                  <a:cubicBezTo>
                    <a:pt x="1832" y="928"/>
                    <a:pt x="2093" y="903"/>
                    <a:pt x="2344" y="846"/>
                  </a:cubicBezTo>
                  <a:cubicBezTo>
                    <a:pt x="2553" y="783"/>
                    <a:pt x="2679" y="553"/>
                    <a:pt x="2616" y="365"/>
                  </a:cubicBezTo>
                  <a:cubicBezTo>
                    <a:pt x="2561" y="183"/>
                    <a:pt x="2411" y="64"/>
                    <a:pt x="2222" y="64"/>
                  </a:cubicBezTo>
                  <a:cubicBezTo>
                    <a:pt x="2194" y="64"/>
                    <a:pt x="2165" y="67"/>
                    <a:pt x="2135" y="72"/>
                  </a:cubicBezTo>
                  <a:cubicBezTo>
                    <a:pt x="2072" y="93"/>
                    <a:pt x="2009" y="114"/>
                    <a:pt x="1946" y="114"/>
                  </a:cubicBezTo>
                  <a:cubicBezTo>
                    <a:pt x="1926" y="114"/>
                    <a:pt x="1905" y="135"/>
                    <a:pt x="1884" y="135"/>
                  </a:cubicBezTo>
                  <a:lnTo>
                    <a:pt x="1800" y="135"/>
                  </a:lnTo>
                  <a:cubicBezTo>
                    <a:pt x="1727" y="145"/>
                    <a:pt x="1648" y="150"/>
                    <a:pt x="1570" y="150"/>
                  </a:cubicBezTo>
                  <a:cubicBezTo>
                    <a:pt x="1491" y="150"/>
                    <a:pt x="1413" y="145"/>
                    <a:pt x="1340" y="135"/>
                  </a:cubicBezTo>
                  <a:cubicBezTo>
                    <a:pt x="1256" y="135"/>
                    <a:pt x="1193" y="135"/>
                    <a:pt x="1110" y="114"/>
                  </a:cubicBezTo>
                  <a:lnTo>
                    <a:pt x="1005" y="114"/>
                  </a:lnTo>
                  <a:cubicBezTo>
                    <a:pt x="1110" y="114"/>
                    <a:pt x="984" y="93"/>
                    <a:pt x="963" y="93"/>
                  </a:cubicBezTo>
                  <a:cubicBezTo>
                    <a:pt x="817" y="72"/>
                    <a:pt x="691" y="51"/>
                    <a:pt x="545" y="9"/>
                  </a:cubicBezTo>
                  <a:cubicBezTo>
                    <a:pt x="514" y="3"/>
                    <a:pt x="483" y="0"/>
                    <a:pt x="45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59" name="Google Shape;759;gfacf545f29_2_1210"/>
            <p:cNvSpPr/>
            <p:nvPr/>
          </p:nvSpPr>
          <p:spPr>
            <a:xfrm>
              <a:off x="4219300" y="3488925"/>
              <a:ext cx="55475" cy="21150"/>
            </a:xfrm>
            <a:custGeom>
              <a:avLst/>
              <a:gdLst/>
              <a:ahLst/>
              <a:cxnLst/>
              <a:rect l="l" t="t" r="r" b="b"/>
              <a:pathLst>
                <a:path w="2219" h="846" extrusionOk="0">
                  <a:moveTo>
                    <a:pt x="1643" y="19"/>
                  </a:moveTo>
                  <a:cubicBezTo>
                    <a:pt x="1628" y="24"/>
                    <a:pt x="1612" y="29"/>
                    <a:pt x="1591" y="29"/>
                  </a:cubicBezTo>
                  <a:lnTo>
                    <a:pt x="1643" y="19"/>
                  </a:lnTo>
                  <a:close/>
                  <a:moveTo>
                    <a:pt x="1789" y="0"/>
                  </a:moveTo>
                  <a:cubicBezTo>
                    <a:pt x="1760" y="0"/>
                    <a:pt x="1729" y="3"/>
                    <a:pt x="1696" y="8"/>
                  </a:cubicBezTo>
                  <a:cubicBezTo>
                    <a:pt x="1683" y="8"/>
                    <a:pt x="1672" y="10"/>
                    <a:pt x="1662" y="13"/>
                  </a:cubicBezTo>
                  <a:lnTo>
                    <a:pt x="1662" y="13"/>
                  </a:lnTo>
                  <a:cubicBezTo>
                    <a:pt x="1235" y="71"/>
                    <a:pt x="827" y="71"/>
                    <a:pt x="419" y="71"/>
                  </a:cubicBezTo>
                  <a:cubicBezTo>
                    <a:pt x="210" y="71"/>
                    <a:pt x="1" y="238"/>
                    <a:pt x="22" y="469"/>
                  </a:cubicBezTo>
                  <a:cubicBezTo>
                    <a:pt x="22" y="678"/>
                    <a:pt x="189" y="845"/>
                    <a:pt x="419" y="845"/>
                  </a:cubicBezTo>
                  <a:cubicBezTo>
                    <a:pt x="921" y="845"/>
                    <a:pt x="1424" y="845"/>
                    <a:pt x="1905" y="762"/>
                  </a:cubicBezTo>
                  <a:cubicBezTo>
                    <a:pt x="2009" y="762"/>
                    <a:pt x="2093" y="657"/>
                    <a:pt x="2156" y="594"/>
                  </a:cubicBezTo>
                  <a:cubicBezTo>
                    <a:pt x="2198" y="510"/>
                    <a:pt x="2219" y="385"/>
                    <a:pt x="2177" y="280"/>
                  </a:cubicBezTo>
                  <a:cubicBezTo>
                    <a:pt x="2156" y="197"/>
                    <a:pt x="2093" y="92"/>
                    <a:pt x="2009" y="50"/>
                  </a:cubicBezTo>
                  <a:cubicBezTo>
                    <a:pt x="1933" y="19"/>
                    <a:pt x="1867" y="0"/>
                    <a:pt x="178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60" name="Google Shape;760;gfacf545f29_2_1210"/>
            <p:cNvSpPr/>
            <p:nvPr/>
          </p:nvSpPr>
          <p:spPr>
            <a:xfrm>
              <a:off x="4215125" y="3462600"/>
              <a:ext cx="57050" cy="30100"/>
            </a:xfrm>
            <a:custGeom>
              <a:avLst/>
              <a:gdLst/>
              <a:ahLst/>
              <a:cxnLst/>
              <a:rect l="l" t="t" r="r" b="b"/>
              <a:pathLst>
                <a:path w="2282" h="1204" extrusionOk="0">
                  <a:moveTo>
                    <a:pt x="1837" y="0"/>
                  </a:moveTo>
                  <a:cubicBezTo>
                    <a:pt x="1804" y="0"/>
                    <a:pt x="1771" y="5"/>
                    <a:pt x="1737" y="15"/>
                  </a:cubicBezTo>
                  <a:cubicBezTo>
                    <a:pt x="1277" y="162"/>
                    <a:pt x="795" y="308"/>
                    <a:pt x="335" y="434"/>
                  </a:cubicBezTo>
                  <a:cubicBezTo>
                    <a:pt x="147" y="496"/>
                    <a:pt x="0" y="726"/>
                    <a:pt x="63" y="915"/>
                  </a:cubicBezTo>
                  <a:cubicBezTo>
                    <a:pt x="115" y="1087"/>
                    <a:pt x="266" y="1203"/>
                    <a:pt x="435" y="1203"/>
                  </a:cubicBezTo>
                  <a:cubicBezTo>
                    <a:pt x="471" y="1203"/>
                    <a:pt x="508" y="1198"/>
                    <a:pt x="544" y="1187"/>
                  </a:cubicBezTo>
                  <a:cubicBezTo>
                    <a:pt x="1005" y="1061"/>
                    <a:pt x="1486" y="936"/>
                    <a:pt x="1946" y="768"/>
                  </a:cubicBezTo>
                  <a:cubicBezTo>
                    <a:pt x="2135" y="706"/>
                    <a:pt x="2281" y="496"/>
                    <a:pt x="2218" y="287"/>
                  </a:cubicBezTo>
                  <a:cubicBezTo>
                    <a:pt x="2166" y="129"/>
                    <a:pt x="2010" y="0"/>
                    <a:pt x="183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61" name="Google Shape;761;gfacf545f29_2_1210"/>
            <p:cNvSpPr/>
            <p:nvPr/>
          </p:nvSpPr>
          <p:spPr>
            <a:xfrm>
              <a:off x="4430625" y="3305700"/>
              <a:ext cx="74825" cy="68350"/>
            </a:xfrm>
            <a:custGeom>
              <a:avLst/>
              <a:gdLst/>
              <a:ahLst/>
              <a:cxnLst/>
              <a:rect l="l" t="t" r="r" b="b"/>
              <a:pathLst>
                <a:path w="2993" h="2734" extrusionOk="0">
                  <a:moveTo>
                    <a:pt x="453" y="0"/>
                  </a:moveTo>
                  <a:cubicBezTo>
                    <a:pt x="392" y="0"/>
                    <a:pt x="331" y="17"/>
                    <a:pt x="273" y="56"/>
                  </a:cubicBezTo>
                  <a:cubicBezTo>
                    <a:pt x="105" y="160"/>
                    <a:pt x="1" y="412"/>
                    <a:pt x="126" y="600"/>
                  </a:cubicBezTo>
                  <a:cubicBezTo>
                    <a:pt x="670" y="1458"/>
                    <a:pt x="1445" y="2232"/>
                    <a:pt x="2365" y="2692"/>
                  </a:cubicBezTo>
                  <a:cubicBezTo>
                    <a:pt x="2426" y="2719"/>
                    <a:pt x="2494" y="2733"/>
                    <a:pt x="2561" y="2733"/>
                  </a:cubicBezTo>
                  <a:cubicBezTo>
                    <a:pt x="2699" y="2733"/>
                    <a:pt x="2832" y="2673"/>
                    <a:pt x="2888" y="2546"/>
                  </a:cubicBezTo>
                  <a:cubicBezTo>
                    <a:pt x="2993" y="2378"/>
                    <a:pt x="2951" y="2106"/>
                    <a:pt x="2763" y="2002"/>
                  </a:cubicBezTo>
                  <a:cubicBezTo>
                    <a:pt x="2554" y="1897"/>
                    <a:pt x="2344" y="1793"/>
                    <a:pt x="2156" y="1646"/>
                  </a:cubicBezTo>
                  <a:cubicBezTo>
                    <a:pt x="2135" y="1625"/>
                    <a:pt x="2114" y="1604"/>
                    <a:pt x="2093" y="1604"/>
                  </a:cubicBezTo>
                  <a:cubicBezTo>
                    <a:pt x="2079" y="1590"/>
                    <a:pt x="2044" y="1565"/>
                    <a:pt x="2045" y="1565"/>
                  </a:cubicBezTo>
                  <a:lnTo>
                    <a:pt x="2045" y="1565"/>
                  </a:lnTo>
                  <a:cubicBezTo>
                    <a:pt x="2045" y="1565"/>
                    <a:pt x="2053" y="1570"/>
                    <a:pt x="2072" y="1583"/>
                  </a:cubicBezTo>
                  <a:cubicBezTo>
                    <a:pt x="2030" y="1541"/>
                    <a:pt x="1968" y="1500"/>
                    <a:pt x="1926" y="1458"/>
                  </a:cubicBezTo>
                  <a:cubicBezTo>
                    <a:pt x="1842" y="1395"/>
                    <a:pt x="1738" y="1311"/>
                    <a:pt x="1654" y="1228"/>
                  </a:cubicBezTo>
                  <a:cubicBezTo>
                    <a:pt x="1486" y="1060"/>
                    <a:pt x="1340" y="893"/>
                    <a:pt x="1173" y="725"/>
                  </a:cubicBezTo>
                  <a:cubicBezTo>
                    <a:pt x="1152" y="663"/>
                    <a:pt x="1110" y="621"/>
                    <a:pt x="1068" y="579"/>
                  </a:cubicBezTo>
                  <a:cubicBezTo>
                    <a:pt x="1063" y="570"/>
                    <a:pt x="1063" y="567"/>
                    <a:pt x="1064" y="567"/>
                  </a:cubicBezTo>
                  <a:lnTo>
                    <a:pt x="1064" y="567"/>
                  </a:lnTo>
                  <a:cubicBezTo>
                    <a:pt x="1068" y="567"/>
                    <a:pt x="1081" y="582"/>
                    <a:pt x="1083" y="582"/>
                  </a:cubicBezTo>
                  <a:cubicBezTo>
                    <a:pt x="1084" y="582"/>
                    <a:pt x="1080" y="577"/>
                    <a:pt x="1068" y="558"/>
                  </a:cubicBezTo>
                  <a:cubicBezTo>
                    <a:pt x="1047" y="537"/>
                    <a:pt x="1026" y="516"/>
                    <a:pt x="1005" y="495"/>
                  </a:cubicBezTo>
                  <a:cubicBezTo>
                    <a:pt x="942" y="391"/>
                    <a:pt x="880" y="307"/>
                    <a:pt x="796" y="202"/>
                  </a:cubicBezTo>
                  <a:cubicBezTo>
                    <a:pt x="723" y="86"/>
                    <a:pt x="591" y="0"/>
                    <a:pt x="45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62" name="Google Shape;762;gfacf545f29_2_1210"/>
            <p:cNvSpPr/>
            <p:nvPr/>
          </p:nvSpPr>
          <p:spPr>
            <a:xfrm>
              <a:off x="4453125" y="3284775"/>
              <a:ext cx="81625" cy="68725"/>
            </a:xfrm>
            <a:custGeom>
              <a:avLst/>
              <a:gdLst/>
              <a:ahLst/>
              <a:cxnLst/>
              <a:rect l="l" t="t" r="r" b="b"/>
              <a:pathLst>
                <a:path w="3265" h="2749" extrusionOk="0">
                  <a:moveTo>
                    <a:pt x="909" y="324"/>
                  </a:moveTo>
                  <a:cubicBezTo>
                    <a:pt x="909" y="324"/>
                    <a:pt x="909" y="324"/>
                    <a:pt x="909" y="324"/>
                  </a:cubicBezTo>
                  <a:lnTo>
                    <a:pt x="909" y="324"/>
                  </a:lnTo>
                  <a:cubicBezTo>
                    <a:pt x="917" y="333"/>
                    <a:pt x="923" y="340"/>
                    <a:pt x="925" y="340"/>
                  </a:cubicBezTo>
                  <a:cubicBezTo>
                    <a:pt x="926" y="340"/>
                    <a:pt x="925" y="336"/>
                    <a:pt x="921" y="328"/>
                  </a:cubicBezTo>
                  <a:cubicBezTo>
                    <a:pt x="915" y="325"/>
                    <a:pt x="912" y="324"/>
                    <a:pt x="909" y="324"/>
                  </a:cubicBezTo>
                  <a:close/>
                  <a:moveTo>
                    <a:pt x="454" y="1"/>
                  </a:moveTo>
                  <a:cubicBezTo>
                    <a:pt x="392" y="1"/>
                    <a:pt x="330" y="17"/>
                    <a:pt x="273" y="56"/>
                  </a:cubicBezTo>
                  <a:cubicBezTo>
                    <a:pt x="105" y="161"/>
                    <a:pt x="1" y="412"/>
                    <a:pt x="126" y="600"/>
                  </a:cubicBezTo>
                  <a:cubicBezTo>
                    <a:pt x="461" y="1039"/>
                    <a:pt x="817" y="1479"/>
                    <a:pt x="1235" y="1855"/>
                  </a:cubicBezTo>
                  <a:cubicBezTo>
                    <a:pt x="1674" y="2232"/>
                    <a:pt x="2177" y="2546"/>
                    <a:pt x="2742" y="2734"/>
                  </a:cubicBezTo>
                  <a:cubicBezTo>
                    <a:pt x="2772" y="2744"/>
                    <a:pt x="2804" y="2749"/>
                    <a:pt x="2836" y="2749"/>
                  </a:cubicBezTo>
                  <a:cubicBezTo>
                    <a:pt x="3005" y="2749"/>
                    <a:pt x="3188" y="2620"/>
                    <a:pt x="3223" y="2462"/>
                  </a:cubicBezTo>
                  <a:cubicBezTo>
                    <a:pt x="3265" y="2232"/>
                    <a:pt x="3160" y="2044"/>
                    <a:pt x="2951" y="1981"/>
                  </a:cubicBezTo>
                  <a:cubicBezTo>
                    <a:pt x="2888" y="1960"/>
                    <a:pt x="2825" y="1918"/>
                    <a:pt x="2763" y="1897"/>
                  </a:cubicBezTo>
                  <a:cubicBezTo>
                    <a:pt x="2754" y="1894"/>
                    <a:pt x="2747" y="1891"/>
                    <a:pt x="2742" y="1889"/>
                  </a:cubicBezTo>
                  <a:lnTo>
                    <a:pt x="2742" y="1889"/>
                  </a:lnTo>
                  <a:cubicBezTo>
                    <a:pt x="2736" y="1886"/>
                    <a:pt x="2729" y="1882"/>
                    <a:pt x="2721" y="1876"/>
                  </a:cubicBezTo>
                  <a:cubicBezTo>
                    <a:pt x="2700" y="1876"/>
                    <a:pt x="2679" y="1855"/>
                    <a:pt x="2658" y="1855"/>
                  </a:cubicBezTo>
                  <a:cubicBezTo>
                    <a:pt x="2532" y="1793"/>
                    <a:pt x="2428" y="1730"/>
                    <a:pt x="2302" y="1667"/>
                  </a:cubicBezTo>
                  <a:cubicBezTo>
                    <a:pt x="2198" y="1604"/>
                    <a:pt x="2114" y="1541"/>
                    <a:pt x="2009" y="1458"/>
                  </a:cubicBezTo>
                  <a:cubicBezTo>
                    <a:pt x="1995" y="1458"/>
                    <a:pt x="1972" y="1439"/>
                    <a:pt x="1971" y="1439"/>
                  </a:cubicBezTo>
                  <a:lnTo>
                    <a:pt x="1971" y="1439"/>
                  </a:lnTo>
                  <a:cubicBezTo>
                    <a:pt x="1970" y="1439"/>
                    <a:pt x="1974" y="1444"/>
                    <a:pt x="1988" y="1458"/>
                  </a:cubicBezTo>
                  <a:cubicBezTo>
                    <a:pt x="1967" y="1437"/>
                    <a:pt x="1926" y="1416"/>
                    <a:pt x="1905" y="1374"/>
                  </a:cubicBezTo>
                  <a:cubicBezTo>
                    <a:pt x="1863" y="1353"/>
                    <a:pt x="1821" y="1311"/>
                    <a:pt x="1758" y="1269"/>
                  </a:cubicBezTo>
                  <a:cubicBezTo>
                    <a:pt x="1591" y="1102"/>
                    <a:pt x="1423" y="935"/>
                    <a:pt x="1256" y="746"/>
                  </a:cubicBezTo>
                  <a:cubicBezTo>
                    <a:pt x="1172" y="642"/>
                    <a:pt x="1089" y="558"/>
                    <a:pt x="1005" y="453"/>
                  </a:cubicBezTo>
                  <a:cubicBezTo>
                    <a:pt x="984" y="433"/>
                    <a:pt x="963" y="412"/>
                    <a:pt x="963" y="391"/>
                  </a:cubicBezTo>
                  <a:cubicBezTo>
                    <a:pt x="945" y="373"/>
                    <a:pt x="897" y="325"/>
                    <a:pt x="909" y="324"/>
                  </a:cubicBezTo>
                  <a:lnTo>
                    <a:pt x="909" y="324"/>
                  </a:lnTo>
                  <a:cubicBezTo>
                    <a:pt x="896" y="308"/>
                    <a:pt x="879" y="286"/>
                    <a:pt x="879" y="286"/>
                  </a:cubicBezTo>
                  <a:cubicBezTo>
                    <a:pt x="858" y="265"/>
                    <a:pt x="838" y="223"/>
                    <a:pt x="817" y="202"/>
                  </a:cubicBezTo>
                  <a:cubicBezTo>
                    <a:pt x="730" y="86"/>
                    <a:pt x="592" y="1"/>
                    <a:pt x="454"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63" name="Google Shape;763;gfacf545f29_2_1210"/>
            <p:cNvSpPr/>
            <p:nvPr/>
          </p:nvSpPr>
          <p:spPr>
            <a:xfrm>
              <a:off x="4478225" y="3265625"/>
              <a:ext cx="62275" cy="43925"/>
            </a:xfrm>
            <a:custGeom>
              <a:avLst/>
              <a:gdLst/>
              <a:ahLst/>
              <a:cxnLst/>
              <a:rect l="l" t="t" r="r" b="b"/>
              <a:pathLst>
                <a:path w="2491" h="1757" extrusionOk="0">
                  <a:moveTo>
                    <a:pt x="421" y="0"/>
                  </a:moveTo>
                  <a:cubicBezTo>
                    <a:pt x="327" y="0"/>
                    <a:pt x="236" y="33"/>
                    <a:pt x="168" y="111"/>
                  </a:cubicBezTo>
                  <a:cubicBezTo>
                    <a:pt x="43" y="257"/>
                    <a:pt x="1" y="529"/>
                    <a:pt x="168" y="675"/>
                  </a:cubicBezTo>
                  <a:cubicBezTo>
                    <a:pt x="670" y="1115"/>
                    <a:pt x="1256" y="1408"/>
                    <a:pt x="1842" y="1701"/>
                  </a:cubicBezTo>
                  <a:cubicBezTo>
                    <a:pt x="1909" y="1738"/>
                    <a:pt x="1985" y="1757"/>
                    <a:pt x="2058" y="1757"/>
                  </a:cubicBezTo>
                  <a:cubicBezTo>
                    <a:pt x="2191" y="1757"/>
                    <a:pt x="2319" y="1696"/>
                    <a:pt x="2386" y="1575"/>
                  </a:cubicBezTo>
                  <a:cubicBezTo>
                    <a:pt x="2491" y="1387"/>
                    <a:pt x="2449" y="1136"/>
                    <a:pt x="2240" y="1031"/>
                  </a:cubicBezTo>
                  <a:cubicBezTo>
                    <a:pt x="1968" y="885"/>
                    <a:pt x="1696" y="759"/>
                    <a:pt x="1424" y="613"/>
                  </a:cubicBezTo>
                  <a:cubicBezTo>
                    <a:pt x="1298" y="529"/>
                    <a:pt x="1173" y="445"/>
                    <a:pt x="1047" y="362"/>
                  </a:cubicBezTo>
                  <a:cubicBezTo>
                    <a:pt x="984" y="320"/>
                    <a:pt x="922" y="278"/>
                    <a:pt x="859" y="236"/>
                  </a:cubicBezTo>
                  <a:cubicBezTo>
                    <a:pt x="850" y="227"/>
                    <a:pt x="848" y="224"/>
                    <a:pt x="849" y="224"/>
                  </a:cubicBezTo>
                  <a:lnTo>
                    <a:pt x="849" y="224"/>
                  </a:lnTo>
                  <a:cubicBezTo>
                    <a:pt x="853" y="224"/>
                    <a:pt x="885" y="248"/>
                    <a:pt x="889" y="248"/>
                  </a:cubicBezTo>
                  <a:cubicBezTo>
                    <a:pt x="891" y="248"/>
                    <a:pt x="889" y="245"/>
                    <a:pt x="880" y="236"/>
                  </a:cubicBezTo>
                  <a:cubicBezTo>
                    <a:pt x="859" y="215"/>
                    <a:pt x="838" y="215"/>
                    <a:pt x="817" y="194"/>
                  </a:cubicBezTo>
                  <a:cubicBezTo>
                    <a:pt x="796" y="173"/>
                    <a:pt x="754" y="152"/>
                    <a:pt x="733" y="111"/>
                  </a:cubicBezTo>
                  <a:cubicBezTo>
                    <a:pt x="644" y="43"/>
                    <a:pt x="530" y="0"/>
                    <a:pt x="42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64" name="Google Shape;764;gfacf545f29_2_1210"/>
            <p:cNvSpPr/>
            <p:nvPr/>
          </p:nvSpPr>
          <p:spPr>
            <a:xfrm>
              <a:off x="3919575" y="3423725"/>
              <a:ext cx="185725" cy="467550"/>
            </a:xfrm>
            <a:custGeom>
              <a:avLst/>
              <a:gdLst/>
              <a:ahLst/>
              <a:cxnLst/>
              <a:rect l="l" t="t" r="r" b="b"/>
              <a:pathLst>
                <a:path w="7429" h="18702" extrusionOk="0">
                  <a:moveTo>
                    <a:pt x="385" y="1"/>
                  </a:moveTo>
                  <a:cubicBezTo>
                    <a:pt x="189" y="1"/>
                    <a:pt x="1" y="126"/>
                    <a:pt x="21" y="377"/>
                  </a:cubicBezTo>
                  <a:cubicBezTo>
                    <a:pt x="168" y="2846"/>
                    <a:pt x="2595" y="4353"/>
                    <a:pt x="3830" y="6278"/>
                  </a:cubicBezTo>
                  <a:cubicBezTo>
                    <a:pt x="4499" y="7324"/>
                    <a:pt x="4938" y="8559"/>
                    <a:pt x="5315" y="9730"/>
                  </a:cubicBezTo>
                  <a:cubicBezTo>
                    <a:pt x="5734" y="11069"/>
                    <a:pt x="6047" y="12450"/>
                    <a:pt x="6236" y="13852"/>
                  </a:cubicBezTo>
                  <a:cubicBezTo>
                    <a:pt x="6403" y="15296"/>
                    <a:pt x="6466" y="16782"/>
                    <a:pt x="6215" y="18204"/>
                  </a:cubicBezTo>
                  <a:cubicBezTo>
                    <a:pt x="6165" y="18506"/>
                    <a:pt x="6416" y="18702"/>
                    <a:pt x="6643" y="18702"/>
                  </a:cubicBezTo>
                  <a:cubicBezTo>
                    <a:pt x="6794" y="18702"/>
                    <a:pt x="6935" y="18614"/>
                    <a:pt x="6968" y="18414"/>
                  </a:cubicBezTo>
                  <a:cubicBezTo>
                    <a:pt x="7428" y="15756"/>
                    <a:pt x="7031" y="12953"/>
                    <a:pt x="6319" y="10358"/>
                  </a:cubicBezTo>
                  <a:cubicBezTo>
                    <a:pt x="5964" y="9061"/>
                    <a:pt x="5503" y="7784"/>
                    <a:pt x="4897" y="6592"/>
                  </a:cubicBezTo>
                  <a:cubicBezTo>
                    <a:pt x="4374" y="5525"/>
                    <a:pt x="3578" y="4667"/>
                    <a:pt x="2783" y="3767"/>
                  </a:cubicBezTo>
                  <a:cubicBezTo>
                    <a:pt x="1946" y="2826"/>
                    <a:pt x="879" y="1717"/>
                    <a:pt x="796" y="377"/>
                  </a:cubicBezTo>
                  <a:cubicBezTo>
                    <a:pt x="785" y="126"/>
                    <a:pt x="581" y="1"/>
                    <a:pt x="385"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65" name="Google Shape;765;gfacf545f29_2_1210"/>
            <p:cNvSpPr/>
            <p:nvPr/>
          </p:nvSpPr>
          <p:spPr>
            <a:xfrm>
              <a:off x="3934225" y="3244950"/>
              <a:ext cx="208725" cy="648925"/>
            </a:xfrm>
            <a:custGeom>
              <a:avLst/>
              <a:gdLst/>
              <a:ahLst/>
              <a:cxnLst/>
              <a:rect l="l" t="t" r="r" b="b"/>
              <a:pathLst>
                <a:path w="8349" h="25957" extrusionOk="0">
                  <a:moveTo>
                    <a:pt x="1130" y="1"/>
                  </a:moveTo>
                  <a:cubicBezTo>
                    <a:pt x="975" y="1"/>
                    <a:pt x="825" y="88"/>
                    <a:pt x="775" y="289"/>
                  </a:cubicBezTo>
                  <a:cubicBezTo>
                    <a:pt x="0" y="3574"/>
                    <a:pt x="1109" y="6984"/>
                    <a:pt x="2720" y="9830"/>
                  </a:cubicBezTo>
                  <a:cubicBezTo>
                    <a:pt x="3118" y="10562"/>
                    <a:pt x="3578" y="11253"/>
                    <a:pt x="3955" y="11985"/>
                  </a:cubicBezTo>
                  <a:cubicBezTo>
                    <a:pt x="4352" y="12801"/>
                    <a:pt x="4687" y="13638"/>
                    <a:pt x="4980" y="14496"/>
                  </a:cubicBezTo>
                  <a:cubicBezTo>
                    <a:pt x="5587" y="16149"/>
                    <a:pt x="6194" y="17802"/>
                    <a:pt x="6675" y="19497"/>
                  </a:cubicBezTo>
                  <a:cubicBezTo>
                    <a:pt x="7240" y="21484"/>
                    <a:pt x="7554" y="23514"/>
                    <a:pt x="7533" y="25565"/>
                  </a:cubicBezTo>
                  <a:cubicBezTo>
                    <a:pt x="7522" y="25826"/>
                    <a:pt x="7716" y="25957"/>
                    <a:pt x="7912" y="25957"/>
                  </a:cubicBezTo>
                  <a:cubicBezTo>
                    <a:pt x="8108" y="25957"/>
                    <a:pt x="8307" y="25826"/>
                    <a:pt x="8307" y="25565"/>
                  </a:cubicBezTo>
                  <a:cubicBezTo>
                    <a:pt x="8349" y="23765"/>
                    <a:pt x="8098" y="21966"/>
                    <a:pt x="7679" y="20208"/>
                  </a:cubicBezTo>
                  <a:cubicBezTo>
                    <a:pt x="7261" y="18492"/>
                    <a:pt x="6633" y="16839"/>
                    <a:pt x="6068" y="15166"/>
                  </a:cubicBezTo>
                  <a:cubicBezTo>
                    <a:pt x="5482" y="13534"/>
                    <a:pt x="4896" y="11901"/>
                    <a:pt x="3976" y="10416"/>
                  </a:cubicBezTo>
                  <a:cubicBezTo>
                    <a:pt x="3118" y="9014"/>
                    <a:pt x="2365" y="7549"/>
                    <a:pt x="1883" y="5980"/>
                  </a:cubicBezTo>
                  <a:cubicBezTo>
                    <a:pt x="1319" y="4202"/>
                    <a:pt x="1109" y="2318"/>
                    <a:pt x="1528" y="498"/>
                  </a:cubicBezTo>
                  <a:cubicBezTo>
                    <a:pt x="1603" y="197"/>
                    <a:pt x="1362" y="1"/>
                    <a:pt x="113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66" name="Google Shape;766;gfacf545f29_2_1210"/>
            <p:cNvSpPr/>
            <p:nvPr/>
          </p:nvSpPr>
          <p:spPr>
            <a:xfrm>
              <a:off x="4117300" y="3658725"/>
              <a:ext cx="54425" cy="252150"/>
            </a:xfrm>
            <a:custGeom>
              <a:avLst/>
              <a:gdLst/>
              <a:ahLst/>
              <a:cxnLst/>
              <a:rect l="l" t="t" r="r" b="b"/>
              <a:pathLst>
                <a:path w="2177" h="10086" extrusionOk="0">
                  <a:moveTo>
                    <a:pt x="1001" y="0"/>
                  </a:moveTo>
                  <a:cubicBezTo>
                    <a:pt x="881" y="0"/>
                    <a:pt x="763" y="60"/>
                    <a:pt x="691" y="205"/>
                  </a:cubicBezTo>
                  <a:cubicBezTo>
                    <a:pt x="1" y="1502"/>
                    <a:pt x="670" y="3009"/>
                    <a:pt x="1005" y="4306"/>
                  </a:cubicBezTo>
                  <a:cubicBezTo>
                    <a:pt x="1465" y="6042"/>
                    <a:pt x="1277" y="7967"/>
                    <a:pt x="1068" y="9725"/>
                  </a:cubicBezTo>
                  <a:cubicBezTo>
                    <a:pt x="1036" y="9966"/>
                    <a:pt x="1214" y="10086"/>
                    <a:pt x="1408" y="10086"/>
                  </a:cubicBezTo>
                  <a:cubicBezTo>
                    <a:pt x="1601" y="10086"/>
                    <a:pt x="1811" y="9966"/>
                    <a:pt x="1842" y="9725"/>
                  </a:cubicBezTo>
                  <a:cubicBezTo>
                    <a:pt x="2051" y="7967"/>
                    <a:pt x="2177" y="6189"/>
                    <a:pt x="1842" y="4452"/>
                  </a:cubicBezTo>
                  <a:cubicBezTo>
                    <a:pt x="1737" y="3804"/>
                    <a:pt x="1486" y="3176"/>
                    <a:pt x="1340" y="2527"/>
                  </a:cubicBezTo>
                  <a:cubicBezTo>
                    <a:pt x="1172" y="1920"/>
                    <a:pt x="1047" y="1188"/>
                    <a:pt x="1361" y="602"/>
                  </a:cubicBezTo>
                  <a:cubicBezTo>
                    <a:pt x="1533" y="287"/>
                    <a:pt x="1262" y="0"/>
                    <a:pt x="1001"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67" name="Google Shape;767;gfacf545f29_2_1210"/>
            <p:cNvSpPr/>
            <p:nvPr/>
          </p:nvSpPr>
          <p:spPr>
            <a:xfrm>
              <a:off x="4013725" y="3201025"/>
              <a:ext cx="103525" cy="324525"/>
            </a:xfrm>
            <a:custGeom>
              <a:avLst/>
              <a:gdLst/>
              <a:ahLst/>
              <a:cxnLst/>
              <a:rect l="l" t="t" r="r" b="b"/>
              <a:pathLst>
                <a:path w="4141" h="12981" extrusionOk="0">
                  <a:moveTo>
                    <a:pt x="807" y="0"/>
                  </a:moveTo>
                  <a:cubicBezTo>
                    <a:pt x="656" y="0"/>
                    <a:pt x="515" y="87"/>
                    <a:pt x="482" y="288"/>
                  </a:cubicBezTo>
                  <a:cubicBezTo>
                    <a:pt x="43" y="2590"/>
                    <a:pt x="1" y="4912"/>
                    <a:pt x="649" y="7193"/>
                  </a:cubicBezTo>
                  <a:cubicBezTo>
                    <a:pt x="1026" y="8574"/>
                    <a:pt x="1444" y="9955"/>
                    <a:pt x="2072" y="11252"/>
                  </a:cubicBezTo>
                  <a:cubicBezTo>
                    <a:pt x="2386" y="11859"/>
                    <a:pt x="2763" y="12570"/>
                    <a:pt x="3369" y="12926"/>
                  </a:cubicBezTo>
                  <a:cubicBezTo>
                    <a:pt x="3435" y="12964"/>
                    <a:pt x="3500" y="12980"/>
                    <a:pt x="3561" y="12980"/>
                  </a:cubicBezTo>
                  <a:cubicBezTo>
                    <a:pt x="3909" y="12980"/>
                    <a:pt x="4141" y="12449"/>
                    <a:pt x="3767" y="12236"/>
                  </a:cubicBezTo>
                  <a:cubicBezTo>
                    <a:pt x="3328" y="11985"/>
                    <a:pt x="3056" y="11441"/>
                    <a:pt x="2825" y="11001"/>
                  </a:cubicBezTo>
                  <a:cubicBezTo>
                    <a:pt x="2491" y="10353"/>
                    <a:pt x="2240" y="9662"/>
                    <a:pt x="2009" y="8972"/>
                  </a:cubicBezTo>
                  <a:cubicBezTo>
                    <a:pt x="1486" y="7423"/>
                    <a:pt x="1026" y="5854"/>
                    <a:pt x="942" y="4201"/>
                  </a:cubicBezTo>
                  <a:cubicBezTo>
                    <a:pt x="880" y="2967"/>
                    <a:pt x="1005" y="1711"/>
                    <a:pt x="1235" y="498"/>
                  </a:cubicBezTo>
                  <a:cubicBezTo>
                    <a:pt x="1285" y="196"/>
                    <a:pt x="1034" y="0"/>
                    <a:pt x="80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68" name="Google Shape;768;gfacf545f29_2_1210"/>
            <p:cNvSpPr/>
            <p:nvPr/>
          </p:nvSpPr>
          <p:spPr>
            <a:xfrm>
              <a:off x="4069175" y="3221300"/>
              <a:ext cx="85175" cy="269225"/>
            </a:xfrm>
            <a:custGeom>
              <a:avLst/>
              <a:gdLst/>
              <a:ahLst/>
              <a:cxnLst/>
              <a:rect l="l" t="t" r="r" b="b"/>
              <a:pathLst>
                <a:path w="3407" h="10769" extrusionOk="0">
                  <a:moveTo>
                    <a:pt x="707" y="0"/>
                  </a:moveTo>
                  <a:cubicBezTo>
                    <a:pt x="513" y="0"/>
                    <a:pt x="304" y="126"/>
                    <a:pt x="273" y="377"/>
                  </a:cubicBezTo>
                  <a:cubicBezTo>
                    <a:pt x="1" y="2553"/>
                    <a:pt x="84" y="4771"/>
                    <a:pt x="670" y="6905"/>
                  </a:cubicBezTo>
                  <a:cubicBezTo>
                    <a:pt x="859" y="7596"/>
                    <a:pt x="1047" y="8307"/>
                    <a:pt x="1340" y="8977"/>
                  </a:cubicBezTo>
                  <a:cubicBezTo>
                    <a:pt x="1612" y="9646"/>
                    <a:pt x="1988" y="10358"/>
                    <a:pt x="2637" y="10713"/>
                  </a:cubicBezTo>
                  <a:cubicBezTo>
                    <a:pt x="2704" y="10752"/>
                    <a:pt x="2771" y="10769"/>
                    <a:pt x="2834" y="10769"/>
                  </a:cubicBezTo>
                  <a:cubicBezTo>
                    <a:pt x="3179" y="10769"/>
                    <a:pt x="3407" y="10256"/>
                    <a:pt x="3035" y="10044"/>
                  </a:cubicBezTo>
                  <a:cubicBezTo>
                    <a:pt x="2491" y="9730"/>
                    <a:pt x="2198" y="9060"/>
                    <a:pt x="1967" y="8495"/>
                  </a:cubicBezTo>
                  <a:cubicBezTo>
                    <a:pt x="1716" y="7847"/>
                    <a:pt x="1549" y="7156"/>
                    <a:pt x="1361" y="6487"/>
                  </a:cubicBezTo>
                  <a:cubicBezTo>
                    <a:pt x="817" y="4499"/>
                    <a:pt x="796" y="2407"/>
                    <a:pt x="1047" y="377"/>
                  </a:cubicBezTo>
                  <a:cubicBezTo>
                    <a:pt x="1078" y="126"/>
                    <a:pt x="900" y="0"/>
                    <a:pt x="707"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69" name="Google Shape;769;gfacf545f29_2_1210"/>
            <p:cNvSpPr/>
            <p:nvPr/>
          </p:nvSpPr>
          <p:spPr>
            <a:xfrm>
              <a:off x="4111550" y="3221975"/>
              <a:ext cx="33500" cy="77100"/>
            </a:xfrm>
            <a:custGeom>
              <a:avLst/>
              <a:gdLst/>
              <a:ahLst/>
              <a:cxnLst/>
              <a:rect l="l" t="t" r="r" b="b"/>
              <a:pathLst>
                <a:path w="1340" h="3084" extrusionOk="0">
                  <a:moveTo>
                    <a:pt x="389" y="0"/>
                  </a:moveTo>
                  <a:cubicBezTo>
                    <a:pt x="356" y="0"/>
                    <a:pt x="324" y="5"/>
                    <a:pt x="293" y="15"/>
                  </a:cubicBezTo>
                  <a:cubicBezTo>
                    <a:pt x="84" y="99"/>
                    <a:pt x="0" y="287"/>
                    <a:pt x="21" y="496"/>
                  </a:cubicBezTo>
                  <a:cubicBezTo>
                    <a:pt x="21" y="517"/>
                    <a:pt x="21" y="559"/>
                    <a:pt x="21" y="580"/>
                  </a:cubicBezTo>
                  <a:cubicBezTo>
                    <a:pt x="42" y="622"/>
                    <a:pt x="42" y="685"/>
                    <a:pt x="42" y="727"/>
                  </a:cubicBezTo>
                  <a:cubicBezTo>
                    <a:pt x="63" y="831"/>
                    <a:pt x="63" y="915"/>
                    <a:pt x="63" y="1020"/>
                  </a:cubicBezTo>
                  <a:cubicBezTo>
                    <a:pt x="84" y="1250"/>
                    <a:pt x="105" y="1480"/>
                    <a:pt x="147" y="1710"/>
                  </a:cubicBezTo>
                  <a:cubicBezTo>
                    <a:pt x="210" y="2129"/>
                    <a:pt x="314" y="2526"/>
                    <a:pt x="544" y="2882"/>
                  </a:cubicBezTo>
                  <a:cubicBezTo>
                    <a:pt x="617" y="2998"/>
                    <a:pt x="760" y="3084"/>
                    <a:pt x="903" y="3084"/>
                  </a:cubicBezTo>
                  <a:cubicBezTo>
                    <a:pt x="967" y="3084"/>
                    <a:pt x="1031" y="3067"/>
                    <a:pt x="1088" y="3028"/>
                  </a:cubicBezTo>
                  <a:cubicBezTo>
                    <a:pt x="1256" y="2924"/>
                    <a:pt x="1340" y="2673"/>
                    <a:pt x="1214" y="2484"/>
                  </a:cubicBezTo>
                  <a:cubicBezTo>
                    <a:pt x="1172" y="2421"/>
                    <a:pt x="1130" y="2338"/>
                    <a:pt x="1088" y="2254"/>
                  </a:cubicBezTo>
                  <a:cubicBezTo>
                    <a:pt x="1068" y="2233"/>
                    <a:pt x="1068" y="2212"/>
                    <a:pt x="1068" y="2170"/>
                  </a:cubicBezTo>
                  <a:cubicBezTo>
                    <a:pt x="1047" y="2129"/>
                    <a:pt x="1026" y="2087"/>
                    <a:pt x="1005" y="2045"/>
                  </a:cubicBezTo>
                  <a:cubicBezTo>
                    <a:pt x="984" y="1961"/>
                    <a:pt x="963" y="1857"/>
                    <a:pt x="942" y="1773"/>
                  </a:cubicBezTo>
                  <a:cubicBezTo>
                    <a:pt x="942" y="1710"/>
                    <a:pt x="921" y="1668"/>
                    <a:pt x="921" y="1626"/>
                  </a:cubicBezTo>
                  <a:cubicBezTo>
                    <a:pt x="921" y="1605"/>
                    <a:pt x="921" y="1584"/>
                    <a:pt x="900" y="1543"/>
                  </a:cubicBezTo>
                  <a:cubicBezTo>
                    <a:pt x="900" y="1534"/>
                    <a:pt x="901" y="1528"/>
                    <a:pt x="901" y="1525"/>
                  </a:cubicBezTo>
                  <a:lnTo>
                    <a:pt x="901" y="1525"/>
                  </a:lnTo>
                  <a:cubicBezTo>
                    <a:pt x="906" y="1538"/>
                    <a:pt x="908" y="1543"/>
                    <a:pt x="909" y="1543"/>
                  </a:cubicBezTo>
                  <a:cubicBezTo>
                    <a:pt x="911" y="1543"/>
                    <a:pt x="906" y="1522"/>
                    <a:pt x="903" y="1522"/>
                  </a:cubicBezTo>
                  <a:cubicBezTo>
                    <a:pt x="902" y="1522"/>
                    <a:pt x="902" y="1523"/>
                    <a:pt x="901" y="1525"/>
                  </a:cubicBezTo>
                  <a:lnTo>
                    <a:pt x="901" y="1525"/>
                  </a:lnTo>
                  <a:cubicBezTo>
                    <a:pt x="901" y="1524"/>
                    <a:pt x="901" y="1523"/>
                    <a:pt x="900" y="1522"/>
                  </a:cubicBezTo>
                  <a:cubicBezTo>
                    <a:pt x="858" y="1124"/>
                    <a:pt x="837" y="706"/>
                    <a:pt x="775" y="287"/>
                  </a:cubicBezTo>
                  <a:cubicBezTo>
                    <a:pt x="757" y="129"/>
                    <a:pt x="562" y="0"/>
                    <a:pt x="389"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70" name="Google Shape;770;gfacf545f29_2_1210"/>
            <p:cNvSpPr/>
            <p:nvPr/>
          </p:nvSpPr>
          <p:spPr>
            <a:xfrm>
              <a:off x="3830475" y="3243725"/>
              <a:ext cx="142375" cy="130325"/>
            </a:xfrm>
            <a:custGeom>
              <a:avLst/>
              <a:gdLst/>
              <a:ahLst/>
              <a:cxnLst/>
              <a:rect l="l" t="t" r="r" b="b"/>
              <a:pathLst>
                <a:path w="5695" h="5213" extrusionOk="0">
                  <a:moveTo>
                    <a:pt x="533" y="0"/>
                  </a:moveTo>
                  <a:cubicBezTo>
                    <a:pt x="269" y="0"/>
                    <a:pt x="1" y="285"/>
                    <a:pt x="175" y="589"/>
                  </a:cubicBezTo>
                  <a:cubicBezTo>
                    <a:pt x="1347" y="2535"/>
                    <a:pt x="3083" y="3916"/>
                    <a:pt x="4945" y="5150"/>
                  </a:cubicBezTo>
                  <a:cubicBezTo>
                    <a:pt x="5012" y="5194"/>
                    <a:pt x="5078" y="5213"/>
                    <a:pt x="5141" y="5213"/>
                  </a:cubicBezTo>
                  <a:cubicBezTo>
                    <a:pt x="5470" y="5213"/>
                    <a:pt x="5695" y="4688"/>
                    <a:pt x="5343" y="4460"/>
                  </a:cubicBezTo>
                  <a:cubicBezTo>
                    <a:pt x="3585" y="3309"/>
                    <a:pt x="1953" y="2012"/>
                    <a:pt x="844" y="191"/>
                  </a:cubicBezTo>
                  <a:cubicBezTo>
                    <a:pt x="767" y="56"/>
                    <a:pt x="651" y="0"/>
                    <a:pt x="533"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71" name="Google Shape;771;gfacf545f29_2_1210"/>
            <p:cNvSpPr/>
            <p:nvPr/>
          </p:nvSpPr>
          <p:spPr>
            <a:xfrm>
              <a:off x="3779375" y="3254425"/>
              <a:ext cx="193575" cy="147375"/>
            </a:xfrm>
            <a:custGeom>
              <a:avLst/>
              <a:gdLst/>
              <a:ahLst/>
              <a:cxnLst/>
              <a:rect l="l" t="t" r="r" b="b"/>
              <a:pathLst>
                <a:path w="7743" h="5895" extrusionOk="0">
                  <a:moveTo>
                    <a:pt x="552" y="0"/>
                  </a:moveTo>
                  <a:cubicBezTo>
                    <a:pt x="275" y="0"/>
                    <a:pt x="1" y="275"/>
                    <a:pt x="189" y="579"/>
                  </a:cubicBezTo>
                  <a:cubicBezTo>
                    <a:pt x="1005" y="1877"/>
                    <a:pt x="2010" y="3090"/>
                    <a:pt x="3160" y="4074"/>
                  </a:cubicBezTo>
                  <a:cubicBezTo>
                    <a:pt x="4311" y="5057"/>
                    <a:pt x="5692" y="5873"/>
                    <a:pt x="7241" y="5894"/>
                  </a:cubicBezTo>
                  <a:cubicBezTo>
                    <a:pt x="7743" y="5894"/>
                    <a:pt x="7743" y="5099"/>
                    <a:pt x="7241" y="5099"/>
                  </a:cubicBezTo>
                  <a:cubicBezTo>
                    <a:pt x="5860" y="5078"/>
                    <a:pt x="4583" y="4283"/>
                    <a:pt x="3579" y="3383"/>
                  </a:cubicBezTo>
                  <a:cubicBezTo>
                    <a:pt x="2512" y="2463"/>
                    <a:pt x="1612" y="1375"/>
                    <a:pt x="880" y="182"/>
                  </a:cubicBezTo>
                  <a:cubicBezTo>
                    <a:pt x="796" y="54"/>
                    <a:pt x="674" y="0"/>
                    <a:pt x="552"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72" name="Google Shape;772;gfacf545f29_2_1210"/>
            <p:cNvSpPr/>
            <p:nvPr/>
          </p:nvSpPr>
          <p:spPr>
            <a:xfrm>
              <a:off x="3763175" y="3267325"/>
              <a:ext cx="26175" cy="41025"/>
            </a:xfrm>
            <a:custGeom>
              <a:avLst/>
              <a:gdLst/>
              <a:ahLst/>
              <a:cxnLst/>
              <a:rect l="l" t="t" r="r" b="b"/>
              <a:pathLst>
                <a:path w="1047" h="1641" extrusionOk="0">
                  <a:moveTo>
                    <a:pt x="779" y="512"/>
                  </a:moveTo>
                  <a:lnTo>
                    <a:pt x="779" y="512"/>
                  </a:lnTo>
                  <a:cubicBezTo>
                    <a:pt x="782" y="529"/>
                    <a:pt x="785" y="546"/>
                    <a:pt x="788" y="563"/>
                  </a:cubicBezTo>
                  <a:lnTo>
                    <a:pt x="788" y="563"/>
                  </a:lnTo>
                  <a:cubicBezTo>
                    <a:pt x="784" y="546"/>
                    <a:pt x="781" y="529"/>
                    <a:pt x="779" y="512"/>
                  </a:cubicBezTo>
                  <a:close/>
                  <a:moveTo>
                    <a:pt x="377" y="1"/>
                  </a:moveTo>
                  <a:cubicBezTo>
                    <a:pt x="293" y="1"/>
                    <a:pt x="189" y="43"/>
                    <a:pt x="105" y="126"/>
                  </a:cubicBezTo>
                  <a:cubicBezTo>
                    <a:pt x="42" y="189"/>
                    <a:pt x="0" y="294"/>
                    <a:pt x="0" y="398"/>
                  </a:cubicBezTo>
                  <a:cubicBezTo>
                    <a:pt x="0" y="587"/>
                    <a:pt x="21" y="775"/>
                    <a:pt x="84" y="963"/>
                  </a:cubicBezTo>
                  <a:cubicBezTo>
                    <a:pt x="126" y="1131"/>
                    <a:pt x="210" y="1298"/>
                    <a:pt x="314" y="1444"/>
                  </a:cubicBezTo>
                  <a:cubicBezTo>
                    <a:pt x="377" y="1528"/>
                    <a:pt x="440" y="1591"/>
                    <a:pt x="544" y="1633"/>
                  </a:cubicBezTo>
                  <a:cubicBezTo>
                    <a:pt x="572" y="1638"/>
                    <a:pt x="602" y="1641"/>
                    <a:pt x="632" y="1641"/>
                  </a:cubicBezTo>
                  <a:cubicBezTo>
                    <a:pt x="713" y="1641"/>
                    <a:pt x="797" y="1621"/>
                    <a:pt x="858" y="1591"/>
                  </a:cubicBezTo>
                  <a:cubicBezTo>
                    <a:pt x="942" y="1528"/>
                    <a:pt x="1005" y="1444"/>
                    <a:pt x="1026" y="1361"/>
                  </a:cubicBezTo>
                  <a:cubicBezTo>
                    <a:pt x="1047" y="1256"/>
                    <a:pt x="1047" y="1131"/>
                    <a:pt x="984" y="1047"/>
                  </a:cubicBezTo>
                  <a:cubicBezTo>
                    <a:pt x="942" y="991"/>
                    <a:pt x="909" y="934"/>
                    <a:pt x="879" y="878"/>
                  </a:cubicBezTo>
                  <a:lnTo>
                    <a:pt x="879" y="878"/>
                  </a:lnTo>
                  <a:cubicBezTo>
                    <a:pt x="879" y="878"/>
                    <a:pt x="879" y="879"/>
                    <a:pt x="879" y="879"/>
                  </a:cubicBezTo>
                  <a:cubicBezTo>
                    <a:pt x="879" y="878"/>
                    <a:pt x="878" y="877"/>
                    <a:pt x="878" y="875"/>
                  </a:cubicBezTo>
                  <a:lnTo>
                    <a:pt x="878" y="875"/>
                  </a:lnTo>
                  <a:cubicBezTo>
                    <a:pt x="878" y="876"/>
                    <a:pt x="879" y="877"/>
                    <a:pt x="879" y="878"/>
                  </a:cubicBezTo>
                  <a:lnTo>
                    <a:pt x="879" y="878"/>
                  </a:lnTo>
                  <a:cubicBezTo>
                    <a:pt x="879" y="866"/>
                    <a:pt x="872" y="850"/>
                    <a:pt x="864" y="833"/>
                  </a:cubicBezTo>
                  <a:lnTo>
                    <a:pt x="864" y="833"/>
                  </a:lnTo>
                  <a:cubicBezTo>
                    <a:pt x="868" y="847"/>
                    <a:pt x="873" y="861"/>
                    <a:pt x="878" y="875"/>
                  </a:cubicBezTo>
                  <a:lnTo>
                    <a:pt x="878" y="875"/>
                  </a:lnTo>
                  <a:cubicBezTo>
                    <a:pt x="864" y="849"/>
                    <a:pt x="851" y="822"/>
                    <a:pt x="837" y="796"/>
                  </a:cubicBezTo>
                  <a:lnTo>
                    <a:pt x="837" y="796"/>
                  </a:lnTo>
                  <a:cubicBezTo>
                    <a:pt x="847" y="805"/>
                    <a:pt x="856" y="819"/>
                    <a:pt x="864" y="833"/>
                  </a:cubicBezTo>
                  <a:lnTo>
                    <a:pt x="864" y="833"/>
                  </a:lnTo>
                  <a:cubicBezTo>
                    <a:pt x="835" y="746"/>
                    <a:pt x="808" y="658"/>
                    <a:pt x="788" y="563"/>
                  </a:cubicBezTo>
                  <a:lnTo>
                    <a:pt x="788" y="563"/>
                  </a:lnTo>
                  <a:cubicBezTo>
                    <a:pt x="790" y="571"/>
                    <a:pt x="793" y="579"/>
                    <a:pt x="795" y="587"/>
                  </a:cubicBezTo>
                  <a:lnTo>
                    <a:pt x="778" y="497"/>
                  </a:lnTo>
                  <a:lnTo>
                    <a:pt x="778" y="497"/>
                  </a:lnTo>
                  <a:cubicBezTo>
                    <a:pt x="778" y="502"/>
                    <a:pt x="778" y="507"/>
                    <a:pt x="779" y="512"/>
                  </a:cubicBezTo>
                  <a:lnTo>
                    <a:pt x="779" y="512"/>
                  </a:lnTo>
                  <a:cubicBezTo>
                    <a:pt x="777" y="502"/>
                    <a:pt x="776" y="492"/>
                    <a:pt x="775" y="482"/>
                  </a:cubicBezTo>
                  <a:lnTo>
                    <a:pt x="775" y="482"/>
                  </a:lnTo>
                  <a:lnTo>
                    <a:pt x="778" y="497"/>
                  </a:lnTo>
                  <a:lnTo>
                    <a:pt x="778" y="497"/>
                  </a:lnTo>
                  <a:cubicBezTo>
                    <a:pt x="775" y="464"/>
                    <a:pt x="775" y="431"/>
                    <a:pt x="775" y="398"/>
                  </a:cubicBezTo>
                  <a:cubicBezTo>
                    <a:pt x="775" y="294"/>
                    <a:pt x="733" y="189"/>
                    <a:pt x="670" y="126"/>
                  </a:cubicBezTo>
                  <a:cubicBezTo>
                    <a:pt x="586" y="43"/>
                    <a:pt x="482" y="1"/>
                    <a:pt x="37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73" name="Google Shape;773;gfacf545f29_2_1210"/>
            <p:cNvSpPr/>
            <p:nvPr/>
          </p:nvSpPr>
          <p:spPr>
            <a:xfrm>
              <a:off x="3718700" y="3294000"/>
              <a:ext cx="26700" cy="34425"/>
            </a:xfrm>
            <a:custGeom>
              <a:avLst/>
              <a:gdLst/>
              <a:ahLst/>
              <a:cxnLst/>
              <a:rect l="l" t="t" r="r" b="b"/>
              <a:pathLst>
                <a:path w="1068" h="1377" extrusionOk="0">
                  <a:moveTo>
                    <a:pt x="461" y="1"/>
                  </a:moveTo>
                  <a:cubicBezTo>
                    <a:pt x="398" y="1"/>
                    <a:pt x="357" y="1"/>
                    <a:pt x="294" y="22"/>
                  </a:cubicBezTo>
                  <a:cubicBezTo>
                    <a:pt x="210" y="43"/>
                    <a:pt x="126" y="105"/>
                    <a:pt x="64" y="189"/>
                  </a:cubicBezTo>
                  <a:cubicBezTo>
                    <a:pt x="22" y="294"/>
                    <a:pt x="1" y="398"/>
                    <a:pt x="22" y="503"/>
                  </a:cubicBezTo>
                  <a:cubicBezTo>
                    <a:pt x="64" y="628"/>
                    <a:pt x="126" y="775"/>
                    <a:pt x="189" y="900"/>
                  </a:cubicBezTo>
                  <a:cubicBezTo>
                    <a:pt x="231" y="1005"/>
                    <a:pt x="273" y="1089"/>
                    <a:pt x="336" y="1172"/>
                  </a:cubicBezTo>
                  <a:cubicBezTo>
                    <a:pt x="398" y="1256"/>
                    <a:pt x="461" y="1340"/>
                    <a:pt x="566" y="1361"/>
                  </a:cubicBezTo>
                  <a:cubicBezTo>
                    <a:pt x="597" y="1371"/>
                    <a:pt x="623" y="1376"/>
                    <a:pt x="649" y="1376"/>
                  </a:cubicBezTo>
                  <a:cubicBezTo>
                    <a:pt x="676" y="1376"/>
                    <a:pt x="702" y="1371"/>
                    <a:pt x="733" y="1361"/>
                  </a:cubicBezTo>
                  <a:cubicBezTo>
                    <a:pt x="775" y="1361"/>
                    <a:pt x="817" y="1340"/>
                    <a:pt x="880" y="1319"/>
                  </a:cubicBezTo>
                  <a:cubicBezTo>
                    <a:pt x="963" y="1256"/>
                    <a:pt x="1026" y="1193"/>
                    <a:pt x="1047" y="1089"/>
                  </a:cubicBezTo>
                  <a:cubicBezTo>
                    <a:pt x="1068" y="984"/>
                    <a:pt x="1068" y="880"/>
                    <a:pt x="1005" y="775"/>
                  </a:cubicBezTo>
                  <a:cubicBezTo>
                    <a:pt x="942" y="670"/>
                    <a:pt x="880" y="566"/>
                    <a:pt x="838" y="440"/>
                  </a:cubicBezTo>
                  <a:lnTo>
                    <a:pt x="838" y="440"/>
                  </a:lnTo>
                  <a:cubicBezTo>
                    <a:pt x="838" y="482"/>
                    <a:pt x="859" y="503"/>
                    <a:pt x="859" y="545"/>
                  </a:cubicBezTo>
                  <a:cubicBezTo>
                    <a:pt x="838" y="461"/>
                    <a:pt x="817" y="377"/>
                    <a:pt x="775" y="294"/>
                  </a:cubicBezTo>
                  <a:cubicBezTo>
                    <a:pt x="754" y="189"/>
                    <a:pt x="691" y="105"/>
                    <a:pt x="608" y="64"/>
                  </a:cubicBezTo>
                  <a:cubicBezTo>
                    <a:pt x="566" y="22"/>
                    <a:pt x="503" y="22"/>
                    <a:pt x="461"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774" name="Google Shape;774;gfacf545f29_2_1210"/>
          <p:cNvGrpSpPr/>
          <p:nvPr/>
        </p:nvGrpSpPr>
        <p:grpSpPr>
          <a:xfrm>
            <a:off x="976203" y="3363212"/>
            <a:ext cx="402344" cy="402347"/>
            <a:chOff x="3270475" y="1427025"/>
            <a:chExt cx="483200" cy="483125"/>
          </a:xfrm>
        </p:grpSpPr>
        <p:sp>
          <p:nvSpPr>
            <p:cNvPr id="775" name="Google Shape;775;gfacf545f29_2_1210"/>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776" name="Google Shape;776;gfacf545f29_2_1210"/>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777" name="Google Shape;777;gfacf545f29_2_1210"/>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grpSp>
      <p:grpSp>
        <p:nvGrpSpPr>
          <p:cNvPr id="778" name="Google Shape;778;gfacf545f29_2_1210"/>
          <p:cNvGrpSpPr/>
          <p:nvPr/>
        </p:nvGrpSpPr>
        <p:grpSpPr>
          <a:xfrm>
            <a:off x="976215" y="4844652"/>
            <a:ext cx="402320" cy="402324"/>
            <a:chOff x="4460225" y="3211300"/>
            <a:chExt cx="481475" cy="481325"/>
          </a:xfrm>
        </p:grpSpPr>
        <p:sp>
          <p:nvSpPr>
            <p:cNvPr id="779" name="Google Shape;779;gfacf545f29_2_1210"/>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780" name="Google Shape;780;gfacf545f29_2_1210"/>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grpSp>
      <p:sp>
        <p:nvSpPr>
          <p:cNvPr id="781" name="Google Shape;781;gfacf545f29_2_1210"/>
          <p:cNvSpPr/>
          <p:nvPr/>
        </p:nvSpPr>
        <p:spPr>
          <a:xfrm>
            <a:off x="950585" y="1885136"/>
            <a:ext cx="453581" cy="400727"/>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435D74"/>
              </a:solidFill>
              <a:latin typeface="Arial"/>
              <a:ea typeface="Arial"/>
              <a:cs typeface="Arial"/>
              <a:sym typeface="Arial"/>
            </a:endParaRPr>
          </a:p>
        </p:txBody>
      </p:sp>
      <p:sp>
        <p:nvSpPr>
          <p:cNvPr id="782" name="Google Shape;782;gfacf545f29_2_1210"/>
          <p:cNvSpPr txBox="1">
            <a:spLocks noGrp="1"/>
          </p:cNvSpPr>
          <p:nvPr>
            <p:ph type="subTitle" idx="8"/>
          </p:nvPr>
        </p:nvSpPr>
        <p:spPr>
          <a:xfrm>
            <a:off x="7909902" y="2031497"/>
            <a:ext cx="3331200" cy="1415732"/>
          </a:xfrm>
          <a:prstGeom prst="rect">
            <a:avLst/>
          </a:prstGeom>
          <a:noFill/>
          <a:ln>
            <a:noFill/>
          </a:ln>
        </p:spPr>
        <p:txBody>
          <a:bodyPr spcFirstLastPara="1" wrap="square" lIns="121900" tIns="121900" rIns="121900" bIns="121900" anchor="ctr" anchorCtr="0">
            <a:spAutoFit/>
          </a:bodyPr>
          <a:lstStyle/>
          <a:p>
            <a:pPr marL="0" lvl="0" indent="0" algn="ctr"/>
            <a:r>
              <a:rPr lang="en-GB" dirty="0">
                <a:solidFill>
                  <a:schemeClr val="dk1"/>
                </a:solidFill>
                <a:latin typeface="Montserrat Black"/>
                <a:ea typeface="Montserrat Black"/>
                <a:cs typeface="Montserrat Black"/>
                <a:sym typeface="Montserrat Black"/>
              </a:rPr>
              <a:t>How to apply the product to the marketing goals of the bank?</a:t>
            </a:r>
            <a:endParaRPr dirty="0"/>
          </a:p>
        </p:txBody>
      </p:sp>
      <p:sp>
        <p:nvSpPr>
          <p:cNvPr id="783" name="Google Shape;783;gfacf545f29_2_1210"/>
          <p:cNvSpPr txBox="1"/>
          <p:nvPr/>
        </p:nvSpPr>
        <p:spPr>
          <a:xfrm>
            <a:off x="8255650" y="3754725"/>
            <a:ext cx="2783400" cy="1015632"/>
          </a:xfrm>
          <a:prstGeom prst="rect">
            <a:avLst/>
          </a:prstGeom>
          <a:noFill/>
          <a:ln>
            <a:noFill/>
          </a:ln>
        </p:spPr>
        <p:txBody>
          <a:bodyPr spcFirstLastPara="1" wrap="square" lIns="91425" tIns="91425" rIns="91425" bIns="91425" anchor="t" anchorCtr="0">
            <a:spAutoFit/>
          </a:bodyPr>
          <a:lstStyle/>
          <a:p>
            <a:pPr lvl="0" algn="ctr"/>
            <a:r>
              <a:rPr lang="en-GB" sz="1800" b="1" dirty="0">
                <a:solidFill>
                  <a:schemeClr val="dk1"/>
                </a:solidFill>
                <a:latin typeface="Montserrat"/>
                <a:ea typeface="Montserrat"/>
                <a:cs typeface="Montserrat"/>
                <a:sym typeface="Montserrat"/>
              </a:rPr>
              <a:t>May using additional data improve the product?</a:t>
            </a:r>
            <a:endParaRPr sz="1800" b="1" dirty="0">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gfd03a7ad99_0_5"/>
          <p:cNvSpPr/>
          <p:nvPr/>
        </p:nvSpPr>
        <p:spPr>
          <a:xfrm>
            <a:off x="427367" y="2554223"/>
            <a:ext cx="11384882" cy="899011"/>
          </a:xfrm>
          <a:custGeom>
            <a:avLst/>
            <a:gdLst/>
            <a:ahLst/>
            <a:cxnLst/>
            <a:rect l="l" t="t" r="r" b="b"/>
            <a:pathLst>
              <a:path w="341555" h="26971" extrusionOk="0">
                <a:moveTo>
                  <a:pt x="0" y="13860"/>
                </a:moveTo>
                <a:cubicBezTo>
                  <a:pt x="8068" y="15877"/>
                  <a:pt x="34402" y="27588"/>
                  <a:pt x="48409" y="25963"/>
                </a:cubicBezTo>
                <a:cubicBezTo>
                  <a:pt x="62416" y="24338"/>
                  <a:pt x="70597" y="3943"/>
                  <a:pt x="84044" y="4111"/>
                </a:cubicBezTo>
                <a:cubicBezTo>
                  <a:pt x="97491" y="4279"/>
                  <a:pt x="115701" y="26971"/>
                  <a:pt x="129092" y="26971"/>
                </a:cubicBezTo>
                <a:cubicBezTo>
                  <a:pt x="142483" y="26971"/>
                  <a:pt x="152512" y="5176"/>
                  <a:pt x="164390" y="4111"/>
                </a:cubicBezTo>
                <a:cubicBezTo>
                  <a:pt x="176268" y="3047"/>
                  <a:pt x="188147" y="20920"/>
                  <a:pt x="200361" y="20584"/>
                </a:cubicBezTo>
                <a:cubicBezTo>
                  <a:pt x="212576" y="20248"/>
                  <a:pt x="224342" y="2430"/>
                  <a:pt x="237677" y="2094"/>
                </a:cubicBezTo>
                <a:cubicBezTo>
                  <a:pt x="251012" y="1758"/>
                  <a:pt x="267092" y="18623"/>
                  <a:pt x="280371" y="18567"/>
                </a:cubicBezTo>
                <a:cubicBezTo>
                  <a:pt x="293650" y="18511"/>
                  <a:pt x="307153" y="4784"/>
                  <a:pt x="317350" y="1758"/>
                </a:cubicBezTo>
                <a:cubicBezTo>
                  <a:pt x="327547" y="-1268"/>
                  <a:pt x="337521" y="637"/>
                  <a:pt x="341555" y="413"/>
                </a:cubicBezTo>
              </a:path>
            </a:pathLst>
          </a:custGeom>
          <a:noFill/>
          <a:ln w="76200" cap="flat" cmpd="sng">
            <a:solidFill>
              <a:srgbClr val="FF9900"/>
            </a:solidFill>
            <a:prstDash val="solid"/>
            <a:round/>
            <a:headEnd type="none" w="med" len="med"/>
            <a:tailEnd type="none" w="med" len="med"/>
          </a:ln>
        </p:spPr>
      </p:sp>
      <p:sp>
        <p:nvSpPr>
          <p:cNvPr id="789" name="Google Shape;789;gfd03a7ad99_0_5"/>
          <p:cNvSpPr txBox="1">
            <a:spLocks noGrp="1"/>
          </p:cNvSpPr>
          <p:nvPr>
            <p:ph type="ctrTitle"/>
          </p:nvPr>
        </p:nvSpPr>
        <p:spPr>
          <a:xfrm>
            <a:off x="88500" y="-449825"/>
            <a:ext cx="11671500" cy="2655000"/>
          </a:xfrm>
          <a:prstGeom prst="rect">
            <a:avLst/>
          </a:prstGeom>
        </p:spPr>
        <p:txBody>
          <a:bodyPr spcFirstLastPara="1" wrap="square" lIns="121900" tIns="121900" rIns="121900" bIns="121900" anchor="ctr" anchorCtr="0">
            <a:noAutofit/>
          </a:bodyPr>
          <a:lstStyle/>
          <a:p>
            <a:pPr lvl="0" algn="ctr"/>
            <a:r>
              <a:rPr lang="en-GB" sz="2400" dirty="0"/>
              <a:t>Roadmap: 1 additional data to improve scoring</a:t>
            </a:r>
            <a:endParaRPr sz="2400" dirty="0"/>
          </a:p>
        </p:txBody>
      </p:sp>
      <p:sp>
        <p:nvSpPr>
          <p:cNvPr id="790" name="Google Shape;790;gfd03a7ad99_0_5"/>
          <p:cNvSpPr txBox="1"/>
          <p:nvPr/>
        </p:nvSpPr>
        <p:spPr>
          <a:xfrm>
            <a:off x="802749" y="5165231"/>
            <a:ext cx="2626500" cy="4924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sz="1600" b="1" dirty="0">
                <a:solidFill>
                  <a:schemeClr val="dk1"/>
                </a:solidFill>
                <a:highlight>
                  <a:schemeClr val="lt1"/>
                </a:highlight>
                <a:latin typeface="Trebuchet MS"/>
                <a:ea typeface="Trebuchet MS"/>
                <a:cs typeface="Trebuchet MS"/>
                <a:sym typeface="Trebuchet MS"/>
              </a:rPr>
              <a:t>Work details </a:t>
            </a:r>
            <a:endParaRPr sz="1600" b="1" dirty="0">
              <a:solidFill>
                <a:schemeClr val="dk1"/>
              </a:solidFill>
              <a:highlight>
                <a:schemeClr val="lt1"/>
              </a:highlight>
              <a:latin typeface="Trebuchet MS"/>
              <a:ea typeface="Trebuchet MS"/>
              <a:cs typeface="Trebuchet MS"/>
              <a:sym typeface="Trebuchet MS"/>
            </a:endParaRPr>
          </a:p>
        </p:txBody>
      </p:sp>
      <p:cxnSp>
        <p:nvCxnSpPr>
          <p:cNvPr id="791" name="Google Shape;791;gfd03a7ad99_0_5"/>
          <p:cNvCxnSpPr/>
          <p:nvPr/>
        </p:nvCxnSpPr>
        <p:spPr>
          <a:xfrm flipH="1">
            <a:off x="1085700" y="3279625"/>
            <a:ext cx="4200" cy="1516200"/>
          </a:xfrm>
          <a:prstGeom prst="straightConnector1">
            <a:avLst/>
          </a:prstGeom>
          <a:noFill/>
          <a:ln w="38100" cap="flat" cmpd="sng">
            <a:solidFill>
              <a:srgbClr val="FF9900"/>
            </a:solidFill>
            <a:prstDash val="solid"/>
            <a:round/>
            <a:headEnd type="none" w="med" len="med"/>
            <a:tailEnd type="none" w="med" len="med"/>
          </a:ln>
        </p:spPr>
      </p:cxnSp>
      <p:cxnSp>
        <p:nvCxnSpPr>
          <p:cNvPr id="792" name="Google Shape;792;gfd03a7ad99_0_5"/>
          <p:cNvCxnSpPr/>
          <p:nvPr/>
        </p:nvCxnSpPr>
        <p:spPr>
          <a:xfrm flipH="1">
            <a:off x="3552700" y="2836825"/>
            <a:ext cx="11400" cy="2019900"/>
          </a:xfrm>
          <a:prstGeom prst="straightConnector1">
            <a:avLst/>
          </a:prstGeom>
          <a:noFill/>
          <a:ln w="38100" cap="flat" cmpd="sng">
            <a:solidFill>
              <a:srgbClr val="FF9900"/>
            </a:solidFill>
            <a:prstDash val="solid"/>
            <a:round/>
            <a:headEnd type="none" w="med" len="med"/>
            <a:tailEnd type="none" w="med" len="med"/>
          </a:ln>
        </p:spPr>
      </p:cxnSp>
      <p:cxnSp>
        <p:nvCxnSpPr>
          <p:cNvPr id="793" name="Google Shape;793;gfd03a7ad99_0_5"/>
          <p:cNvCxnSpPr/>
          <p:nvPr/>
        </p:nvCxnSpPr>
        <p:spPr>
          <a:xfrm flipH="1">
            <a:off x="6983000" y="3218750"/>
            <a:ext cx="1800" cy="1638000"/>
          </a:xfrm>
          <a:prstGeom prst="straightConnector1">
            <a:avLst/>
          </a:prstGeom>
          <a:noFill/>
          <a:ln w="38100" cap="flat" cmpd="sng">
            <a:solidFill>
              <a:srgbClr val="FF9900"/>
            </a:solidFill>
            <a:prstDash val="solid"/>
            <a:round/>
            <a:headEnd type="none" w="med" len="med"/>
            <a:tailEnd type="none" w="med" len="med"/>
          </a:ln>
        </p:spPr>
      </p:cxnSp>
      <p:sp>
        <p:nvSpPr>
          <p:cNvPr id="794" name="Google Shape;794;gfd03a7ad99_0_5"/>
          <p:cNvSpPr txBox="1"/>
          <p:nvPr/>
        </p:nvSpPr>
        <p:spPr>
          <a:xfrm>
            <a:off x="3235928" y="5042125"/>
            <a:ext cx="2265300" cy="492402"/>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600" b="1" dirty="0">
                <a:solidFill>
                  <a:schemeClr val="dk1"/>
                </a:solidFill>
                <a:highlight>
                  <a:schemeClr val="lt1"/>
                </a:highlight>
                <a:latin typeface="Trebuchet MS"/>
                <a:ea typeface="Trebuchet MS"/>
                <a:cs typeface="Trebuchet MS"/>
                <a:sym typeface="Trebuchet MS"/>
              </a:rPr>
              <a:t>Other credits</a:t>
            </a:r>
            <a:endParaRPr sz="1600" b="1" dirty="0">
              <a:solidFill>
                <a:schemeClr val="dk1"/>
              </a:solidFill>
              <a:highlight>
                <a:schemeClr val="lt1"/>
              </a:highlight>
              <a:latin typeface="Trebuchet MS"/>
              <a:ea typeface="Trebuchet MS"/>
              <a:cs typeface="Trebuchet MS"/>
              <a:sym typeface="Trebuchet MS"/>
            </a:endParaRPr>
          </a:p>
        </p:txBody>
      </p:sp>
      <p:sp>
        <p:nvSpPr>
          <p:cNvPr id="795" name="Google Shape;795;gfd03a7ad99_0_5"/>
          <p:cNvSpPr txBox="1"/>
          <p:nvPr/>
        </p:nvSpPr>
        <p:spPr>
          <a:xfrm>
            <a:off x="6179113" y="5042125"/>
            <a:ext cx="2985000" cy="738623"/>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600" b="1" dirty="0">
                <a:solidFill>
                  <a:schemeClr val="dk1"/>
                </a:solidFill>
                <a:highlight>
                  <a:schemeClr val="lt1"/>
                </a:highlight>
                <a:latin typeface="Trebuchet MS"/>
                <a:ea typeface="Trebuchet MS"/>
                <a:cs typeface="Trebuchet MS"/>
                <a:sym typeface="Trebuchet MS"/>
              </a:rPr>
              <a:t>Financial obligations and fines</a:t>
            </a:r>
            <a:endParaRPr sz="1600" b="1" dirty="0">
              <a:solidFill>
                <a:schemeClr val="dk1"/>
              </a:solidFill>
              <a:highlight>
                <a:schemeClr val="lt1"/>
              </a:highlight>
              <a:latin typeface="Trebuchet MS"/>
              <a:ea typeface="Trebuchet MS"/>
              <a:cs typeface="Trebuchet MS"/>
              <a:sym typeface="Trebuchet MS"/>
            </a:endParaRPr>
          </a:p>
        </p:txBody>
      </p:sp>
      <p:sp>
        <p:nvSpPr>
          <p:cNvPr id="796" name="Google Shape;796;gfd03a7ad99_0_5"/>
          <p:cNvSpPr txBox="1"/>
          <p:nvPr/>
        </p:nvSpPr>
        <p:spPr>
          <a:xfrm>
            <a:off x="367801" y="1931963"/>
            <a:ext cx="12303000" cy="4617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a:latin typeface="Trebuchet MS"/>
                <a:ea typeface="Trebuchet MS"/>
                <a:cs typeface="Trebuchet MS"/>
                <a:sym typeface="Trebuchet MS"/>
              </a:rPr>
              <a:t>Onay C., Öztürk E. A review of credit scoring research in the age of Big Data //Journal of Financial Regulation and Compliance. – 2018.</a:t>
            </a:r>
            <a:endParaRPr sz="1900">
              <a:latin typeface="Trebuchet MS"/>
              <a:ea typeface="Trebuchet MS"/>
              <a:cs typeface="Trebuchet MS"/>
              <a:sym typeface="Trebuchet MS"/>
            </a:endParaRPr>
          </a:p>
        </p:txBody>
      </p:sp>
      <p:cxnSp>
        <p:nvCxnSpPr>
          <p:cNvPr id="797" name="Google Shape;797;gfd03a7ad99_0_5"/>
          <p:cNvCxnSpPr/>
          <p:nvPr/>
        </p:nvCxnSpPr>
        <p:spPr>
          <a:xfrm flipH="1">
            <a:off x="10032200" y="3113575"/>
            <a:ext cx="13500" cy="1801200"/>
          </a:xfrm>
          <a:prstGeom prst="straightConnector1">
            <a:avLst/>
          </a:prstGeom>
          <a:noFill/>
          <a:ln w="38100" cap="flat" cmpd="sng">
            <a:solidFill>
              <a:srgbClr val="FF9900"/>
            </a:solidFill>
            <a:prstDash val="solid"/>
            <a:round/>
            <a:headEnd type="none" w="med" len="med"/>
            <a:tailEnd type="none" w="med" len="med"/>
          </a:ln>
        </p:spPr>
      </p:cxnSp>
      <p:sp>
        <p:nvSpPr>
          <p:cNvPr id="798" name="Google Shape;798;gfd03a7ad99_0_5"/>
          <p:cNvSpPr txBox="1"/>
          <p:nvPr/>
        </p:nvSpPr>
        <p:spPr>
          <a:xfrm>
            <a:off x="9392338" y="5042104"/>
            <a:ext cx="2700900" cy="984845"/>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600" b="1" dirty="0">
                <a:solidFill>
                  <a:schemeClr val="dk1"/>
                </a:solidFill>
                <a:highlight>
                  <a:schemeClr val="lt1"/>
                </a:highlight>
                <a:latin typeface="Trebuchet MS"/>
                <a:ea typeface="Trebuchet MS"/>
                <a:cs typeface="Trebuchet MS"/>
                <a:sym typeface="Trebuchet MS"/>
              </a:rPr>
              <a:t>Property</a:t>
            </a:r>
          </a:p>
          <a:p>
            <a:pPr marL="0" lvl="0" indent="0" algn="l" rtl="0">
              <a:spcBef>
                <a:spcPts val="0"/>
              </a:spcBef>
              <a:spcAft>
                <a:spcPts val="0"/>
              </a:spcAft>
              <a:buNone/>
            </a:pPr>
            <a:r>
              <a:rPr lang="en-US" sz="1600" b="1" dirty="0">
                <a:solidFill>
                  <a:schemeClr val="dk1"/>
                </a:solidFill>
                <a:highlight>
                  <a:schemeClr val="lt1"/>
                </a:highlight>
                <a:latin typeface="Trebuchet MS"/>
                <a:ea typeface="Trebuchet MS"/>
                <a:cs typeface="Trebuchet MS"/>
                <a:sym typeface="Trebuchet MS"/>
              </a:rPr>
              <a:t>Health </a:t>
            </a:r>
          </a:p>
          <a:p>
            <a:pPr marL="0" lvl="0" indent="0" algn="l" rtl="0">
              <a:spcBef>
                <a:spcPts val="0"/>
              </a:spcBef>
              <a:spcAft>
                <a:spcPts val="0"/>
              </a:spcAft>
              <a:buNone/>
            </a:pPr>
            <a:r>
              <a:rPr lang="en-US" sz="1600" b="1" dirty="0" err="1">
                <a:solidFill>
                  <a:schemeClr val="dk1"/>
                </a:solidFill>
                <a:highlight>
                  <a:schemeClr val="lt1"/>
                </a:highlight>
                <a:latin typeface="Trebuchet MS"/>
                <a:ea typeface="Trebuchet MS"/>
                <a:cs typeface="Trebuchet MS"/>
                <a:sym typeface="Trebuchet MS"/>
              </a:rPr>
              <a:t>etc</a:t>
            </a:r>
            <a:r>
              <a:rPr lang="en-US" sz="1600" b="1" dirty="0">
                <a:solidFill>
                  <a:schemeClr val="dk1"/>
                </a:solidFill>
                <a:highlight>
                  <a:schemeClr val="lt1"/>
                </a:highlight>
                <a:latin typeface="Trebuchet MS"/>
                <a:ea typeface="Trebuchet MS"/>
                <a:cs typeface="Trebuchet MS"/>
                <a:sym typeface="Trebuchet MS"/>
              </a:rPr>
              <a:t>….</a:t>
            </a:r>
            <a:endParaRPr sz="1600" b="1" dirty="0">
              <a:solidFill>
                <a:schemeClr val="dk1"/>
              </a:solidFill>
              <a:highlight>
                <a:schemeClr val="lt1"/>
              </a:highlight>
              <a:latin typeface="Trebuchet MS"/>
              <a:ea typeface="Trebuchet MS"/>
              <a:cs typeface="Trebuchet MS"/>
              <a:sym typeface="Trebuchet MS"/>
            </a:endParaRPr>
          </a:p>
        </p:txBody>
      </p:sp>
      <p:pic>
        <p:nvPicPr>
          <p:cNvPr id="799" name="Google Shape;799;gfd03a7ad99_0_5"/>
          <p:cNvPicPr preferRelativeResize="0"/>
          <p:nvPr/>
        </p:nvPicPr>
        <p:blipFill rotWithShape="1">
          <a:blip r:embed="rId3">
            <a:alphaModFix/>
          </a:blip>
          <a:srcRect l="10730"/>
          <a:stretch/>
        </p:blipFill>
        <p:spPr>
          <a:xfrm>
            <a:off x="1365325" y="3539824"/>
            <a:ext cx="1501349" cy="1690251"/>
          </a:xfrm>
          <a:prstGeom prst="rect">
            <a:avLst/>
          </a:prstGeom>
          <a:noFill/>
          <a:ln>
            <a:noFill/>
          </a:ln>
        </p:spPr>
      </p:pic>
      <p:pic>
        <p:nvPicPr>
          <p:cNvPr id="800" name="Google Shape;800;gfd03a7ad99_0_5"/>
          <p:cNvPicPr preferRelativeResize="0"/>
          <p:nvPr/>
        </p:nvPicPr>
        <p:blipFill>
          <a:blip r:embed="rId4">
            <a:alphaModFix/>
          </a:blip>
          <a:stretch>
            <a:fillRect/>
          </a:stretch>
        </p:blipFill>
        <p:spPr>
          <a:xfrm>
            <a:off x="3850979" y="3613780"/>
            <a:ext cx="1711538" cy="1542346"/>
          </a:xfrm>
          <a:prstGeom prst="rect">
            <a:avLst/>
          </a:prstGeom>
          <a:noFill/>
          <a:ln>
            <a:noFill/>
          </a:ln>
        </p:spPr>
      </p:pic>
      <p:pic>
        <p:nvPicPr>
          <p:cNvPr id="801" name="Google Shape;801;gfd03a7ad99_0_5"/>
          <p:cNvPicPr preferRelativeResize="0"/>
          <p:nvPr/>
        </p:nvPicPr>
        <p:blipFill>
          <a:blip r:embed="rId5">
            <a:alphaModFix/>
          </a:blip>
          <a:stretch>
            <a:fillRect/>
          </a:stretch>
        </p:blipFill>
        <p:spPr>
          <a:xfrm>
            <a:off x="7213025" y="3361875"/>
            <a:ext cx="1253886" cy="1638001"/>
          </a:xfrm>
          <a:prstGeom prst="rect">
            <a:avLst/>
          </a:prstGeom>
          <a:noFill/>
          <a:ln>
            <a:noFill/>
          </a:ln>
        </p:spPr>
      </p:pic>
      <p:pic>
        <p:nvPicPr>
          <p:cNvPr id="802" name="Google Shape;802;gfd03a7ad99_0_5"/>
          <p:cNvPicPr preferRelativeResize="0"/>
          <p:nvPr/>
        </p:nvPicPr>
        <p:blipFill>
          <a:blip r:embed="rId6">
            <a:alphaModFix/>
          </a:blip>
          <a:stretch>
            <a:fillRect/>
          </a:stretch>
        </p:blipFill>
        <p:spPr>
          <a:xfrm>
            <a:off x="10147425" y="3304711"/>
            <a:ext cx="781375" cy="782138"/>
          </a:xfrm>
          <a:prstGeom prst="rect">
            <a:avLst/>
          </a:prstGeom>
          <a:noFill/>
          <a:ln>
            <a:noFill/>
          </a:ln>
        </p:spPr>
      </p:pic>
      <p:pic>
        <p:nvPicPr>
          <p:cNvPr id="803" name="Google Shape;803;gfd03a7ad99_0_5"/>
          <p:cNvPicPr preferRelativeResize="0"/>
          <p:nvPr/>
        </p:nvPicPr>
        <p:blipFill>
          <a:blip r:embed="rId7">
            <a:alphaModFix/>
          </a:blip>
          <a:stretch>
            <a:fillRect/>
          </a:stretch>
        </p:blipFill>
        <p:spPr>
          <a:xfrm>
            <a:off x="10934062" y="4795837"/>
            <a:ext cx="781374" cy="781374"/>
          </a:xfrm>
          <a:prstGeom prst="rect">
            <a:avLst/>
          </a:prstGeom>
          <a:noFill/>
          <a:ln>
            <a:noFill/>
          </a:ln>
        </p:spPr>
      </p:pic>
      <p:pic>
        <p:nvPicPr>
          <p:cNvPr id="804" name="Google Shape;804;gfd03a7ad99_0_5"/>
          <p:cNvPicPr preferRelativeResize="0"/>
          <p:nvPr/>
        </p:nvPicPr>
        <p:blipFill>
          <a:blip r:embed="rId8">
            <a:alphaModFix/>
          </a:blip>
          <a:stretch>
            <a:fillRect/>
          </a:stretch>
        </p:blipFill>
        <p:spPr>
          <a:xfrm>
            <a:off x="10117398" y="4086853"/>
            <a:ext cx="700500" cy="701185"/>
          </a:xfrm>
          <a:prstGeom prst="rect">
            <a:avLst/>
          </a:prstGeom>
          <a:noFill/>
          <a:ln>
            <a:noFill/>
          </a:ln>
        </p:spPr>
      </p:pic>
      <p:pic>
        <p:nvPicPr>
          <p:cNvPr id="805" name="Google Shape;805;gfd03a7ad99_0_5"/>
          <p:cNvPicPr preferRelativeResize="0"/>
          <p:nvPr/>
        </p:nvPicPr>
        <p:blipFill>
          <a:blip r:embed="rId9">
            <a:alphaModFix/>
          </a:blip>
          <a:stretch>
            <a:fillRect/>
          </a:stretch>
        </p:blipFill>
        <p:spPr>
          <a:xfrm>
            <a:off x="10889600" y="4086862"/>
            <a:ext cx="870300" cy="870300"/>
          </a:xfrm>
          <a:prstGeom prst="rect">
            <a:avLst/>
          </a:prstGeom>
          <a:noFill/>
          <a:ln>
            <a:noFill/>
          </a:ln>
        </p:spPr>
      </p:pic>
      <p:pic>
        <p:nvPicPr>
          <p:cNvPr id="806" name="Google Shape;806;gfd03a7ad99_0_5"/>
          <p:cNvPicPr preferRelativeResize="0"/>
          <p:nvPr/>
        </p:nvPicPr>
        <p:blipFill>
          <a:blip r:embed="rId10">
            <a:alphaModFix/>
          </a:blip>
          <a:stretch>
            <a:fillRect/>
          </a:stretch>
        </p:blipFill>
        <p:spPr>
          <a:xfrm>
            <a:off x="10928788" y="3328500"/>
            <a:ext cx="781374" cy="7813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gfd03a7ad99_0_17"/>
          <p:cNvSpPr txBox="1">
            <a:spLocks noGrp="1"/>
          </p:cNvSpPr>
          <p:nvPr>
            <p:ph type="title"/>
          </p:nvPr>
        </p:nvSpPr>
        <p:spPr>
          <a:xfrm>
            <a:off x="194700" y="176525"/>
            <a:ext cx="11803800" cy="1122300"/>
          </a:xfrm>
          <a:prstGeom prst="rect">
            <a:avLst/>
          </a:prstGeom>
        </p:spPr>
        <p:txBody>
          <a:bodyPr spcFirstLastPara="1" wrap="square" lIns="121900" tIns="121900" rIns="121900" bIns="121900" anchor="ctr" anchorCtr="0">
            <a:noAutofit/>
          </a:bodyPr>
          <a:lstStyle/>
          <a:p>
            <a:pPr lvl="0"/>
            <a:r>
              <a:rPr lang="en-GB" sz="2400" dirty="0"/>
              <a:t>Roadmap: 2 adding a point system after the green flag</a:t>
            </a:r>
            <a:endParaRPr sz="2400" dirty="0"/>
          </a:p>
        </p:txBody>
      </p:sp>
      <p:sp>
        <p:nvSpPr>
          <p:cNvPr id="812" name="Google Shape;812;gfd03a7ad99_0_17"/>
          <p:cNvSpPr txBox="1"/>
          <p:nvPr/>
        </p:nvSpPr>
        <p:spPr>
          <a:xfrm>
            <a:off x="767400" y="4967325"/>
            <a:ext cx="2436900" cy="492402"/>
          </a:xfrm>
          <a:prstGeom prst="rect">
            <a:avLst/>
          </a:prstGeom>
          <a:solidFill>
            <a:srgbClr val="B6D7A8"/>
          </a:solidFill>
          <a:ln w="9525" cap="flat" cmpd="sng">
            <a:solidFill>
              <a:srgbClr val="00FF00"/>
            </a:solidFill>
            <a:prstDash val="solid"/>
            <a:round/>
            <a:headEnd type="none" w="sm" len="sm"/>
            <a:tailEnd type="none" w="sm" len="sm"/>
          </a:ln>
        </p:spPr>
        <p:txBody>
          <a:bodyPr spcFirstLastPara="1" wrap="square" lIns="121900" tIns="121900" rIns="121900" bIns="121900" anchor="t" anchorCtr="0">
            <a:spAutoFit/>
          </a:bodyPr>
          <a:lstStyle/>
          <a:p>
            <a:pPr marL="0" lvl="0" indent="0" algn="l" rtl="0">
              <a:spcBef>
                <a:spcPts val="0"/>
              </a:spcBef>
              <a:spcAft>
                <a:spcPts val="0"/>
              </a:spcAft>
              <a:buNone/>
            </a:pPr>
            <a:r>
              <a:rPr lang="en-US" sz="1600" dirty="0">
                <a:solidFill>
                  <a:schemeClr val="dk1"/>
                </a:solidFill>
                <a:highlight>
                  <a:srgbClr val="B6D7A8"/>
                </a:highlight>
                <a:latin typeface="Trebuchet MS"/>
                <a:ea typeface="Trebuchet MS"/>
                <a:cs typeface="Trebuchet MS"/>
                <a:sym typeface="Trebuchet MS"/>
              </a:rPr>
              <a:t>Job details</a:t>
            </a:r>
            <a:endParaRPr sz="1600" dirty="0">
              <a:solidFill>
                <a:schemeClr val="dk1"/>
              </a:solidFill>
              <a:highlight>
                <a:srgbClr val="B6D7A8"/>
              </a:highlight>
              <a:latin typeface="Trebuchet MS"/>
              <a:ea typeface="Trebuchet MS"/>
              <a:cs typeface="Trebuchet MS"/>
              <a:sym typeface="Trebuchet MS"/>
            </a:endParaRPr>
          </a:p>
        </p:txBody>
      </p:sp>
      <p:cxnSp>
        <p:nvCxnSpPr>
          <p:cNvPr id="813" name="Google Shape;813;gfd03a7ad99_0_17"/>
          <p:cNvCxnSpPr>
            <a:endCxn id="814" idx="1"/>
          </p:cNvCxnSpPr>
          <p:nvPr/>
        </p:nvCxnSpPr>
        <p:spPr>
          <a:xfrm flipV="1">
            <a:off x="2589775" y="1810018"/>
            <a:ext cx="3373500" cy="3163465"/>
          </a:xfrm>
          <a:prstGeom prst="straightConnector1">
            <a:avLst/>
          </a:prstGeom>
          <a:noFill/>
          <a:ln w="9525" cap="flat" cmpd="sng">
            <a:solidFill>
              <a:schemeClr val="dk1"/>
            </a:solidFill>
            <a:prstDash val="solid"/>
            <a:round/>
            <a:headEnd type="none" w="med" len="med"/>
            <a:tailEnd type="none" w="med" len="med"/>
          </a:ln>
        </p:spPr>
      </p:cxnSp>
      <p:sp>
        <p:nvSpPr>
          <p:cNvPr id="814" name="Google Shape;814;gfd03a7ad99_0_17"/>
          <p:cNvSpPr txBox="1"/>
          <p:nvPr/>
        </p:nvSpPr>
        <p:spPr>
          <a:xfrm>
            <a:off x="5963275" y="1540733"/>
            <a:ext cx="2644500" cy="538569"/>
          </a:xfrm>
          <a:prstGeom prst="rect">
            <a:avLst/>
          </a:prstGeom>
          <a:solidFill>
            <a:srgbClr val="B6D7A8"/>
          </a:solid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dirty="0">
                <a:solidFill>
                  <a:schemeClr val="dk1"/>
                </a:solidFill>
                <a:latin typeface="Trebuchet MS"/>
                <a:ea typeface="Trebuchet MS"/>
                <a:cs typeface="Trebuchet MS"/>
                <a:sym typeface="Trebuchet MS"/>
              </a:rPr>
              <a:t>Employment history</a:t>
            </a:r>
            <a:endParaRPr sz="1900" dirty="0">
              <a:solidFill>
                <a:schemeClr val="dk1"/>
              </a:solidFill>
              <a:latin typeface="Trebuchet MS"/>
              <a:ea typeface="Trebuchet MS"/>
              <a:cs typeface="Trebuchet MS"/>
              <a:sym typeface="Trebuchet MS"/>
            </a:endParaRPr>
          </a:p>
        </p:txBody>
      </p:sp>
      <p:sp>
        <p:nvSpPr>
          <p:cNvPr id="815" name="Google Shape;815;gfd03a7ad99_0_17"/>
          <p:cNvSpPr txBox="1"/>
          <p:nvPr/>
        </p:nvSpPr>
        <p:spPr>
          <a:xfrm>
            <a:off x="6196500" y="4426525"/>
            <a:ext cx="4485600" cy="538569"/>
          </a:xfrm>
          <a:prstGeom prst="rect">
            <a:avLst/>
          </a:prstGeom>
          <a:solidFill>
            <a:srgbClr val="B6D7A8"/>
          </a:solid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dirty="0">
                <a:solidFill>
                  <a:schemeClr val="dk1"/>
                </a:solidFill>
                <a:latin typeface="Trebuchet MS"/>
                <a:ea typeface="Trebuchet MS"/>
                <a:cs typeface="Trebuchet MS"/>
                <a:sym typeface="Trebuchet MS"/>
              </a:rPr>
              <a:t>How dangerous is the job?</a:t>
            </a:r>
            <a:endParaRPr sz="1900" dirty="0">
              <a:solidFill>
                <a:schemeClr val="dk1"/>
              </a:solidFill>
              <a:latin typeface="Trebuchet MS"/>
              <a:ea typeface="Trebuchet MS"/>
              <a:cs typeface="Trebuchet MS"/>
              <a:sym typeface="Trebuchet MS"/>
            </a:endParaRPr>
          </a:p>
        </p:txBody>
      </p:sp>
      <p:cxnSp>
        <p:nvCxnSpPr>
          <p:cNvPr id="816" name="Google Shape;816;gfd03a7ad99_0_17"/>
          <p:cNvCxnSpPr/>
          <p:nvPr/>
        </p:nvCxnSpPr>
        <p:spPr>
          <a:xfrm>
            <a:off x="7926933" y="2102483"/>
            <a:ext cx="1714500" cy="586200"/>
          </a:xfrm>
          <a:prstGeom prst="straightConnector1">
            <a:avLst/>
          </a:prstGeom>
          <a:noFill/>
          <a:ln w="9525" cap="flat" cmpd="sng">
            <a:solidFill>
              <a:schemeClr val="dk1"/>
            </a:solidFill>
            <a:prstDash val="solid"/>
            <a:round/>
            <a:headEnd type="none" w="med" len="med"/>
            <a:tailEnd type="none" w="med" len="med"/>
          </a:ln>
        </p:spPr>
      </p:cxnSp>
      <p:sp>
        <p:nvSpPr>
          <p:cNvPr id="817" name="Google Shape;817;gfd03a7ad99_0_17"/>
          <p:cNvSpPr txBox="1"/>
          <p:nvPr/>
        </p:nvSpPr>
        <p:spPr>
          <a:xfrm>
            <a:off x="494808" y="1548383"/>
            <a:ext cx="3999900" cy="11082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a:latin typeface="Trebuchet MS"/>
                <a:ea typeface="Trebuchet MS"/>
                <a:cs typeface="Trebuchet MS"/>
                <a:sym typeface="Trebuchet MS"/>
              </a:rPr>
              <a:t>Abellán J., Castellano J. G. A comparative study on base classifiers in ensemble methods for credit scoring //Expert systems with applications. – 2017. – Т. 73. – С. 1-10.</a:t>
            </a:r>
            <a:endParaRPr>
              <a:latin typeface="Trebuchet MS"/>
              <a:ea typeface="Trebuchet MS"/>
              <a:cs typeface="Trebuchet MS"/>
              <a:sym typeface="Trebuchet MS"/>
            </a:endParaRPr>
          </a:p>
        </p:txBody>
      </p:sp>
      <p:cxnSp>
        <p:nvCxnSpPr>
          <p:cNvPr id="818" name="Google Shape;818;gfd03a7ad99_0_17"/>
          <p:cNvCxnSpPr>
            <a:stCxn id="812" idx="3"/>
            <a:endCxn id="815" idx="1"/>
          </p:cNvCxnSpPr>
          <p:nvPr/>
        </p:nvCxnSpPr>
        <p:spPr>
          <a:xfrm flipV="1">
            <a:off x="3204300" y="4695810"/>
            <a:ext cx="2992200" cy="517716"/>
          </a:xfrm>
          <a:prstGeom prst="straightConnector1">
            <a:avLst/>
          </a:prstGeom>
          <a:noFill/>
          <a:ln w="9525" cap="flat" cmpd="sng">
            <a:solidFill>
              <a:schemeClr val="dk1"/>
            </a:solidFill>
            <a:prstDash val="solid"/>
            <a:round/>
            <a:headEnd type="none" w="med" len="med"/>
            <a:tailEnd type="none" w="med" len="med"/>
          </a:ln>
        </p:spPr>
      </p:cxnSp>
      <p:cxnSp>
        <p:nvCxnSpPr>
          <p:cNvPr id="819" name="Google Shape;819;gfd03a7ad99_0_17"/>
          <p:cNvCxnSpPr/>
          <p:nvPr/>
        </p:nvCxnSpPr>
        <p:spPr>
          <a:xfrm rot="10800000" flipH="1">
            <a:off x="8026833" y="3553233"/>
            <a:ext cx="1739700" cy="873300"/>
          </a:xfrm>
          <a:prstGeom prst="straightConnector1">
            <a:avLst/>
          </a:prstGeom>
          <a:noFill/>
          <a:ln w="9525" cap="flat" cmpd="sng">
            <a:solidFill>
              <a:schemeClr val="dk1"/>
            </a:solidFill>
            <a:prstDash val="solid"/>
            <a:round/>
            <a:headEnd type="none" w="med" len="med"/>
            <a:tailEnd type="none" w="med" len="med"/>
          </a:ln>
        </p:spPr>
      </p:cxnSp>
      <p:sp>
        <p:nvSpPr>
          <p:cNvPr id="820" name="Google Shape;820;gfd03a7ad99_0_17"/>
          <p:cNvSpPr txBox="1"/>
          <p:nvPr/>
        </p:nvSpPr>
        <p:spPr>
          <a:xfrm>
            <a:off x="9866425" y="2262325"/>
            <a:ext cx="20490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dirty="0">
                <a:latin typeface="Trebuchet MS"/>
                <a:ea typeface="Trebuchet MS"/>
                <a:cs typeface="Trebuchet MS"/>
                <a:sym typeface="Trebuchet MS"/>
              </a:rPr>
              <a:t>If these parameters matter, bank has options to e.g. increase insurance for dangerous professions</a:t>
            </a:r>
            <a:endParaRPr sz="1500" b="1" dirty="0">
              <a:latin typeface="Trebuchet MS"/>
              <a:ea typeface="Trebuchet MS"/>
              <a:cs typeface="Trebuchet MS"/>
              <a:sym typeface="Trebuchet MS"/>
            </a:endParaRPr>
          </a:p>
        </p:txBody>
      </p:sp>
      <p:pic>
        <p:nvPicPr>
          <p:cNvPr id="821" name="Google Shape;821;gfd03a7ad99_0_17"/>
          <p:cNvPicPr preferRelativeResize="0"/>
          <p:nvPr/>
        </p:nvPicPr>
        <p:blipFill rotWithShape="1">
          <a:blip r:embed="rId3">
            <a:alphaModFix/>
          </a:blip>
          <a:srcRect l="36356" r="29939" b="37542"/>
          <a:stretch/>
        </p:blipFill>
        <p:spPr>
          <a:xfrm>
            <a:off x="88575" y="3427075"/>
            <a:ext cx="963100" cy="999450"/>
          </a:xfrm>
          <a:prstGeom prst="rect">
            <a:avLst/>
          </a:prstGeom>
          <a:noFill/>
          <a:ln>
            <a:noFill/>
          </a:ln>
        </p:spPr>
      </p:pic>
      <p:pic>
        <p:nvPicPr>
          <p:cNvPr id="822" name="Google Shape;822;gfd03a7ad99_0_17"/>
          <p:cNvPicPr preferRelativeResize="0"/>
          <p:nvPr/>
        </p:nvPicPr>
        <p:blipFill rotWithShape="1">
          <a:blip r:embed="rId4">
            <a:alphaModFix/>
          </a:blip>
          <a:srcRect l="39596" r="30010" b="36788"/>
          <a:stretch/>
        </p:blipFill>
        <p:spPr>
          <a:xfrm>
            <a:off x="1313337" y="3427075"/>
            <a:ext cx="880075" cy="999450"/>
          </a:xfrm>
          <a:prstGeom prst="rect">
            <a:avLst/>
          </a:prstGeom>
          <a:noFill/>
          <a:ln>
            <a:noFill/>
          </a:ln>
        </p:spPr>
      </p:pic>
      <p:sp>
        <p:nvSpPr>
          <p:cNvPr id="823" name="Google Shape;823;gfd03a7ad99_0_17"/>
          <p:cNvSpPr txBox="1"/>
          <p:nvPr/>
        </p:nvSpPr>
        <p:spPr>
          <a:xfrm>
            <a:off x="2529025" y="5316550"/>
            <a:ext cx="318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24" name="Google Shape;824;gfd03a7ad99_0_17"/>
          <p:cNvCxnSpPr>
            <a:stCxn id="822" idx="2"/>
            <a:endCxn id="812" idx="0"/>
          </p:cNvCxnSpPr>
          <p:nvPr/>
        </p:nvCxnSpPr>
        <p:spPr>
          <a:xfrm>
            <a:off x="1753375" y="4426525"/>
            <a:ext cx="232475" cy="540800"/>
          </a:xfrm>
          <a:prstGeom prst="straightConnector1">
            <a:avLst/>
          </a:prstGeom>
          <a:noFill/>
          <a:ln w="9525" cap="flat" cmpd="sng">
            <a:solidFill>
              <a:schemeClr val="dk2"/>
            </a:solidFill>
            <a:prstDash val="solid"/>
            <a:round/>
            <a:headEnd type="none" w="med" len="med"/>
            <a:tailEnd type="triangle" w="med" len="med"/>
          </a:ln>
        </p:spPr>
      </p:cxnSp>
      <p:sp>
        <p:nvSpPr>
          <p:cNvPr id="825" name="Google Shape;825;gfd03a7ad99_0_17"/>
          <p:cNvSpPr txBox="1"/>
          <p:nvPr/>
        </p:nvSpPr>
        <p:spPr>
          <a:xfrm>
            <a:off x="391800" y="3026875"/>
            <a:ext cx="3188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latin typeface="Trebuchet MS"/>
                <a:ea typeface="Trebuchet MS"/>
                <a:cs typeface="Trebuchet MS"/>
                <a:sym typeface="Trebuchet MS"/>
              </a:rPr>
              <a:t>Has a job</a:t>
            </a:r>
            <a:endParaRPr b="1" dirty="0">
              <a:latin typeface="Trebuchet MS"/>
              <a:ea typeface="Trebuchet MS"/>
              <a:cs typeface="Trebuchet MS"/>
              <a:sym typeface="Trebuchet MS"/>
            </a:endParaRPr>
          </a:p>
        </p:txBody>
      </p:sp>
      <p:sp>
        <p:nvSpPr>
          <p:cNvPr id="826" name="Google Shape;826;gfd03a7ad99_0_17"/>
          <p:cNvSpPr txBox="1"/>
          <p:nvPr/>
        </p:nvSpPr>
        <p:spPr>
          <a:xfrm rot="-2447969">
            <a:off x="3382698" y="3266225"/>
            <a:ext cx="1251121" cy="40030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latin typeface="Open Sans"/>
                <a:ea typeface="Open Sans"/>
                <a:cs typeface="Open Sans"/>
                <a:sym typeface="Open Sans"/>
              </a:rPr>
              <a:t>Points  +++</a:t>
            </a:r>
            <a:endParaRPr b="1" dirty="0">
              <a:latin typeface="Open Sans"/>
              <a:ea typeface="Open Sans"/>
              <a:cs typeface="Open Sans"/>
              <a:sym typeface="Open Sans"/>
            </a:endParaRPr>
          </a:p>
        </p:txBody>
      </p:sp>
      <p:sp>
        <p:nvSpPr>
          <p:cNvPr id="827" name="Google Shape;827;gfd03a7ad99_0_17"/>
          <p:cNvSpPr txBox="1"/>
          <p:nvPr/>
        </p:nvSpPr>
        <p:spPr>
          <a:xfrm rot="21192649">
            <a:off x="3949441" y="5073084"/>
            <a:ext cx="1251021" cy="4001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latin typeface="Open Sans"/>
                <a:ea typeface="Open Sans"/>
                <a:cs typeface="Open Sans"/>
                <a:sym typeface="Open Sans"/>
              </a:rPr>
              <a:t>Points  +++</a:t>
            </a:r>
            <a:endParaRPr b="1" dirty="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gfd5fc77e50_1_0"/>
          <p:cNvSpPr txBox="1">
            <a:spLocks noGrp="1"/>
          </p:cNvSpPr>
          <p:nvPr>
            <p:ph type="title"/>
          </p:nvPr>
        </p:nvSpPr>
        <p:spPr>
          <a:xfrm>
            <a:off x="0" y="51650"/>
            <a:ext cx="12192000" cy="6231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SzPts val="1300"/>
              <a:buNone/>
            </a:pPr>
            <a:r>
              <a:rPr lang="en-US" sz="2400" dirty="0"/>
              <a:t>Implementing the point system</a:t>
            </a:r>
            <a:endParaRPr sz="2400" dirty="0"/>
          </a:p>
        </p:txBody>
      </p:sp>
      <p:pic>
        <p:nvPicPr>
          <p:cNvPr id="833" name="Google Shape;833;gfd5fc77e50_1_0"/>
          <p:cNvPicPr preferRelativeResize="0"/>
          <p:nvPr/>
        </p:nvPicPr>
        <p:blipFill>
          <a:blip r:embed="rId3">
            <a:alphaModFix/>
          </a:blip>
          <a:stretch>
            <a:fillRect/>
          </a:stretch>
        </p:blipFill>
        <p:spPr>
          <a:xfrm>
            <a:off x="80850" y="990000"/>
            <a:ext cx="4941876" cy="5372750"/>
          </a:xfrm>
          <a:prstGeom prst="rect">
            <a:avLst/>
          </a:prstGeom>
          <a:noFill/>
          <a:ln w="19050" cap="flat" cmpd="sng">
            <a:solidFill>
              <a:schemeClr val="dk2"/>
            </a:solidFill>
            <a:prstDash val="solid"/>
            <a:round/>
            <a:headEnd type="none" w="sm" len="sm"/>
            <a:tailEnd type="none" w="sm" len="sm"/>
          </a:ln>
        </p:spPr>
      </p:pic>
      <p:pic>
        <p:nvPicPr>
          <p:cNvPr id="834" name="Google Shape;834;gfd5fc77e50_1_0"/>
          <p:cNvPicPr preferRelativeResize="0"/>
          <p:nvPr/>
        </p:nvPicPr>
        <p:blipFill>
          <a:blip r:embed="rId4">
            <a:alphaModFix/>
          </a:blip>
          <a:stretch>
            <a:fillRect/>
          </a:stretch>
        </p:blipFill>
        <p:spPr>
          <a:xfrm>
            <a:off x="5133088" y="1549738"/>
            <a:ext cx="3572674" cy="4813012"/>
          </a:xfrm>
          <a:prstGeom prst="rect">
            <a:avLst/>
          </a:prstGeom>
          <a:noFill/>
          <a:ln w="19050" cap="flat" cmpd="sng">
            <a:solidFill>
              <a:schemeClr val="dk2"/>
            </a:solidFill>
            <a:prstDash val="solid"/>
            <a:round/>
            <a:headEnd type="none" w="sm" len="sm"/>
            <a:tailEnd type="none" w="sm" len="sm"/>
          </a:ln>
        </p:spPr>
      </p:pic>
      <p:pic>
        <p:nvPicPr>
          <p:cNvPr id="835" name="Google Shape;835;gfd5fc77e50_1_0"/>
          <p:cNvPicPr preferRelativeResize="0"/>
          <p:nvPr/>
        </p:nvPicPr>
        <p:blipFill>
          <a:blip r:embed="rId5">
            <a:alphaModFix/>
          </a:blip>
          <a:stretch>
            <a:fillRect/>
          </a:stretch>
        </p:blipFill>
        <p:spPr>
          <a:xfrm>
            <a:off x="8896974" y="2497250"/>
            <a:ext cx="3206826" cy="386548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cxnSp>
        <p:nvCxnSpPr>
          <p:cNvPr id="840" name="Google Shape;840;gfd03a7ad99_0_29"/>
          <p:cNvCxnSpPr>
            <a:stCxn id="841" idx="1"/>
            <a:endCxn id="842" idx="3"/>
          </p:cNvCxnSpPr>
          <p:nvPr/>
        </p:nvCxnSpPr>
        <p:spPr>
          <a:xfrm flipH="1">
            <a:off x="2854514" y="4482650"/>
            <a:ext cx="1754399" cy="559184"/>
          </a:xfrm>
          <a:prstGeom prst="straightConnector1">
            <a:avLst/>
          </a:prstGeom>
          <a:noFill/>
          <a:ln w="9525" cap="flat" cmpd="sng">
            <a:solidFill>
              <a:schemeClr val="dk1"/>
            </a:solidFill>
            <a:prstDash val="solid"/>
            <a:round/>
            <a:headEnd type="none" w="med" len="med"/>
            <a:tailEnd type="none" w="med" len="med"/>
          </a:ln>
        </p:spPr>
      </p:cxnSp>
      <p:cxnSp>
        <p:nvCxnSpPr>
          <p:cNvPr id="843" name="Google Shape;843;gfd03a7ad99_0_29"/>
          <p:cNvCxnSpPr>
            <a:stCxn id="842" idx="3"/>
          </p:cNvCxnSpPr>
          <p:nvPr/>
        </p:nvCxnSpPr>
        <p:spPr>
          <a:xfrm flipV="1">
            <a:off x="2854514" y="3177433"/>
            <a:ext cx="1800900" cy="1864401"/>
          </a:xfrm>
          <a:prstGeom prst="straightConnector1">
            <a:avLst/>
          </a:prstGeom>
          <a:noFill/>
          <a:ln w="9525" cap="flat" cmpd="sng">
            <a:solidFill>
              <a:schemeClr val="dk1"/>
            </a:solidFill>
            <a:prstDash val="solid"/>
            <a:round/>
            <a:headEnd type="none" w="med" len="med"/>
            <a:tailEnd type="none" w="med" len="med"/>
          </a:ln>
        </p:spPr>
      </p:cxnSp>
      <p:sp>
        <p:nvSpPr>
          <p:cNvPr id="844" name="Google Shape;844;gfd03a7ad99_0_29"/>
          <p:cNvSpPr txBox="1"/>
          <p:nvPr/>
        </p:nvSpPr>
        <p:spPr>
          <a:xfrm>
            <a:off x="4851638" y="2205646"/>
            <a:ext cx="2644500" cy="11235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sz="1900" dirty="0">
                <a:solidFill>
                  <a:schemeClr val="dk1"/>
                </a:solidFill>
                <a:latin typeface="Open Sans"/>
                <a:ea typeface="Open Sans"/>
                <a:cs typeface="Open Sans"/>
                <a:sym typeface="Open Sans"/>
              </a:rPr>
              <a:t>&lt; 1 year </a:t>
            </a:r>
            <a:r>
              <a:rPr lang="en-GB" sz="1900" b="1" dirty="0">
                <a:solidFill>
                  <a:schemeClr val="dk1"/>
                </a:solidFill>
                <a:latin typeface="Open Sans"/>
                <a:ea typeface="Open Sans"/>
                <a:cs typeface="Open Sans"/>
                <a:sym typeface="Open Sans"/>
              </a:rPr>
              <a:t>+</a:t>
            </a:r>
            <a:endParaRPr sz="1900" b="1" dirty="0">
              <a:solidFill>
                <a:schemeClr val="dk1"/>
              </a:solidFill>
              <a:latin typeface="Open Sans"/>
              <a:ea typeface="Open Sans"/>
              <a:cs typeface="Open Sans"/>
              <a:sym typeface="Open Sans"/>
            </a:endParaRPr>
          </a:p>
          <a:p>
            <a:pPr marL="0" lvl="0" indent="0" algn="l" rtl="0">
              <a:spcBef>
                <a:spcPts val="0"/>
              </a:spcBef>
              <a:spcAft>
                <a:spcPts val="0"/>
              </a:spcAft>
              <a:buNone/>
            </a:pPr>
            <a:r>
              <a:rPr lang="en-GB" sz="1900" dirty="0">
                <a:solidFill>
                  <a:schemeClr val="dk1"/>
                </a:solidFill>
                <a:latin typeface="Open Sans"/>
                <a:ea typeface="Open Sans"/>
                <a:cs typeface="Open Sans"/>
                <a:sym typeface="Open Sans"/>
              </a:rPr>
              <a:t>1-5 years  </a:t>
            </a:r>
            <a:r>
              <a:rPr lang="en-GB" sz="1900" b="1" dirty="0">
                <a:solidFill>
                  <a:schemeClr val="dk1"/>
                </a:solidFill>
                <a:latin typeface="Open Sans"/>
                <a:ea typeface="Open Sans"/>
                <a:cs typeface="Open Sans"/>
                <a:sym typeface="Open Sans"/>
              </a:rPr>
              <a:t>++</a:t>
            </a:r>
            <a:endParaRPr sz="1900" b="1" dirty="0">
              <a:solidFill>
                <a:schemeClr val="dk1"/>
              </a:solidFill>
              <a:latin typeface="Open Sans"/>
              <a:ea typeface="Open Sans"/>
              <a:cs typeface="Open Sans"/>
              <a:sym typeface="Open Sans"/>
            </a:endParaRPr>
          </a:p>
          <a:p>
            <a:pPr marL="0" lvl="0" indent="0" algn="l" rtl="0">
              <a:spcBef>
                <a:spcPts val="0"/>
              </a:spcBef>
              <a:spcAft>
                <a:spcPts val="0"/>
              </a:spcAft>
              <a:buNone/>
            </a:pPr>
            <a:r>
              <a:rPr lang="en-GB" sz="1900" dirty="0">
                <a:solidFill>
                  <a:schemeClr val="dk1"/>
                </a:solidFill>
                <a:latin typeface="Open Sans"/>
                <a:ea typeface="Open Sans"/>
                <a:cs typeface="Open Sans"/>
                <a:sym typeface="Open Sans"/>
              </a:rPr>
              <a:t>&gt;5 years </a:t>
            </a:r>
            <a:r>
              <a:rPr lang="en-GB" sz="1900" b="1" dirty="0">
                <a:solidFill>
                  <a:schemeClr val="dk1"/>
                </a:solidFill>
                <a:latin typeface="Open Sans"/>
                <a:ea typeface="Open Sans"/>
                <a:cs typeface="Open Sans"/>
                <a:sym typeface="Open Sans"/>
              </a:rPr>
              <a:t>+++</a:t>
            </a:r>
            <a:endParaRPr sz="1900" b="1" dirty="0">
              <a:solidFill>
                <a:schemeClr val="dk1"/>
              </a:solidFill>
              <a:latin typeface="Open Sans"/>
              <a:ea typeface="Open Sans"/>
              <a:cs typeface="Open Sans"/>
              <a:sym typeface="Open Sans"/>
            </a:endParaRPr>
          </a:p>
        </p:txBody>
      </p:sp>
      <p:sp>
        <p:nvSpPr>
          <p:cNvPr id="845" name="Google Shape;845;gfd03a7ad99_0_29"/>
          <p:cNvSpPr txBox="1"/>
          <p:nvPr/>
        </p:nvSpPr>
        <p:spPr>
          <a:xfrm>
            <a:off x="4709928" y="5160525"/>
            <a:ext cx="2878500" cy="1123344"/>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sz="1900" dirty="0">
                <a:solidFill>
                  <a:schemeClr val="dk1"/>
                </a:solidFill>
                <a:latin typeface="Open Sans"/>
                <a:ea typeface="Open Sans"/>
                <a:cs typeface="Open Sans"/>
                <a:sym typeface="Open Sans"/>
              </a:rPr>
              <a:t>Teacher, manager +++</a:t>
            </a:r>
            <a:endParaRPr sz="19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GB" sz="1900" dirty="0">
                <a:solidFill>
                  <a:schemeClr val="dk1"/>
                </a:solidFill>
                <a:latin typeface="Open Sans"/>
                <a:ea typeface="Open Sans"/>
                <a:cs typeface="Open Sans"/>
                <a:sym typeface="Open Sans"/>
              </a:rPr>
              <a:t>Driver ++</a:t>
            </a:r>
            <a:endParaRPr sz="1900" dirty="0">
              <a:solidFill>
                <a:schemeClr val="dk1"/>
              </a:solidFill>
              <a:latin typeface="Open Sans"/>
              <a:ea typeface="Open Sans"/>
              <a:cs typeface="Open Sans"/>
              <a:sym typeface="Open Sans"/>
            </a:endParaRPr>
          </a:p>
          <a:p>
            <a:pPr marL="0" lvl="0" indent="0" algn="l" rtl="0">
              <a:spcBef>
                <a:spcPts val="0"/>
              </a:spcBef>
              <a:spcAft>
                <a:spcPts val="0"/>
              </a:spcAft>
              <a:buNone/>
            </a:pPr>
            <a:r>
              <a:rPr lang="en-GB" sz="1900" dirty="0">
                <a:solidFill>
                  <a:schemeClr val="dk1"/>
                </a:solidFill>
                <a:latin typeface="Open Sans"/>
                <a:ea typeface="Open Sans"/>
                <a:cs typeface="Open Sans"/>
                <a:sym typeface="Open Sans"/>
              </a:rPr>
              <a:t>Firefighter +</a:t>
            </a:r>
            <a:endParaRPr sz="1900" dirty="0">
              <a:solidFill>
                <a:schemeClr val="dk1"/>
              </a:solidFill>
              <a:latin typeface="Open Sans"/>
              <a:ea typeface="Open Sans"/>
              <a:cs typeface="Open Sans"/>
              <a:sym typeface="Open Sans"/>
            </a:endParaRPr>
          </a:p>
        </p:txBody>
      </p:sp>
      <p:cxnSp>
        <p:nvCxnSpPr>
          <p:cNvPr id="846" name="Google Shape;846;gfd03a7ad99_0_29"/>
          <p:cNvCxnSpPr>
            <a:stCxn id="842" idx="3"/>
          </p:cNvCxnSpPr>
          <p:nvPr/>
        </p:nvCxnSpPr>
        <p:spPr>
          <a:xfrm>
            <a:off x="2854514" y="5041834"/>
            <a:ext cx="1845000" cy="622899"/>
          </a:xfrm>
          <a:prstGeom prst="straightConnector1">
            <a:avLst/>
          </a:prstGeom>
          <a:noFill/>
          <a:ln w="9525" cap="flat" cmpd="sng">
            <a:solidFill>
              <a:schemeClr val="dk1"/>
            </a:solidFill>
            <a:prstDash val="solid"/>
            <a:round/>
            <a:headEnd type="none" w="med" len="med"/>
            <a:tailEnd type="none" w="med" len="med"/>
          </a:ln>
        </p:spPr>
      </p:cxnSp>
      <p:sp>
        <p:nvSpPr>
          <p:cNvPr id="847" name="Google Shape;847;gfd03a7ad99_0_29"/>
          <p:cNvSpPr txBox="1"/>
          <p:nvPr/>
        </p:nvSpPr>
        <p:spPr>
          <a:xfrm>
            <a:off x="4851646" y="3553371"/>
            <a:ext cx="2878500" cy="8310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sz="1900" dirty="0">
                <a:solidFill>
                  <a:schemeClr val="dk1"/>
                </a:solidFill>
                <a:latin typeface="Open Sans"/>
                <a:ea typeface="Open Sans"/>
                <a:cs typeface="Open Sans"/>
                <a:sym typeface="Open Sans"/>
              </a:rPr>
              <a:t>governmental </a:t>
            </a:r>
            <a:r>
              <a:rPr lang="en-GB" sz="1900" b="1" dirty="0">
                <a:solidFill>
                  <a:schemeClr val="dk1"/>
                </a:solidFill>
                <a:latin typeface="Open Sans"/>
                <a:ea typeface="Open Sans"/>
                <a:cs typeface="Open Sans"/>
                <a:sym typeface="Open Sans"/>
              </a:rPr>
              <a:t>++</a:t>
            </a:r>
          </a:p>
          <a:p>
            <a:pPr marL="0" lvl="0" indent="0" algn="l" rtl="0">
              <a:spcBef>
                <a:spcPts val="0"/>
              </a:spcBef>
              <a:spcAft>
                <a:spcPts val="0"/>
              </a:spcAft>
              <a:buNone/>
            </a:pPr>
            <a:r>
              <a:rPr lang="en-GB" sz="1900" dirty="0">
                <a:solidFill>
                  <a:schemeClr val="dk1"/>
                </a:solidFill>
                <a:latin typeface="Open Sans"/>
                <a:ea typeface="Open Sans"/>
                <a:cs typeface="Open Sans"/>
                <a:sym typeface="Open Sans"/>
              </a:rPr>
              <a:t>commercial</a:t>
            </a:r>
            <a:r>
              <a:rPr lang="en-GB" sz="1900" b="1" dirty="0">
                <a:solidFill>
                  <a:schemeClr val="dk1"/>
                </a:solidFill>
                <a:latin typeface="Open Sans"/>
                <a:ea typeface="Open Sans"/>
                <a:cs typeface="Open Sans"/>
                <a:sym typeface="Open Sans"/>
              </a:rPr>
              <a:t> +</a:t>
            </a:r>
            <a:endParaRPr sz="1900" b="1" dirty="0">
              <a:solidFill>
                <a:schemeClr val="dk1"/>
              </a:solidFill>
              <a:latin typeface="Open Sans"/>
              <a:ea typeface="Open Sans"/>
              <a:cs typeface="Open Sans"/>
              <a:sym typeface="Open Sans"/>
            </a:endParaRPr>
          </a:p>
        </p:txBody>
      </p:sp>
      <p:sp>
        <p:nvSpPr>
          <p:cNvPr id="848" name="Google Shape;848;gfd03a7ad99_0_29"/>
          <p:cNvSpPr txBox="1">
            <a:spLocks noGrp="1"/>
          </p:cNvSpPr>
          <p:nvPr>
            <p:ph type="title"/>
          </p:nvPr>
        </p:nvSpPr>
        <p:spPr>
          <a:xfrm>
            <a:off x="-18266" y="166396"/>
            <a:ext cx="12334888" cy="1122300"/>
          </a:xfrm>
          <a:prstGeom prst="rect">
            <a:avLst/>
          </a:prstGeom>
        </p:spPr>
        <p:txBody>
          <a:bodyPr spcFirstLastPara="1" wrap="square" lIns="121900" tIns="121900" rIns="121900" bIns="121900" anchor="ctr" anchorCtr="0">
            <a:noAutofit/>
          </a:bodyPr>
          <a:lstStyle/>
          <a:p>
            <a:pPr lvl="0">
              <a:buSzPts val="1300"/>
            </a:pPr>
            <a:r>
              <a:rPr lang="en-GB" sz="2300" dirty="0"/>
              <a:t>Roadmap 3: change in primary scoring based on literature data, after analysis</a:t>
            </a:r>
            <a:endParaRPr sz="2300" dirty="0"/>
          </a:p>
        </p:txBody>
      </p:sp>
      <p:sp>
        <p:nvSpPr>
          <p:cNvPr id="849" name="Google Shape;849;gfd03a7ad99_0_29"/>
          <p:cNvSpPr txBox="1"/>
          <p:nvPr/>
        </p:nvSpPr>
        <p:spPr>
          <a:xfrm>
            <a:off x="9022967" y="3556233"/>
            <a:ext cx="2878500" cy="831000"/>
          </a:xfrm>
          <a:prstGeom prst="rect">
            <a:avLst/>
          </a:prstGeom>
          <a:noFill/>
          <a:ln>
            <a:noFill/>
          </a:ln>
        </p:spPr>
        <p:txBody>
          <a:bodyPr spcFirstLastPara="1" wrap="square" lIns="121900" tIns="121900" rIns="121900" bIns="121900" anchor="t" anchorCtr="0">
            <a:spAutoFit/>
          </a:bodyPr>
          <a:lstStyle/>
          <a:p>
            <a:pPr lvl="0"/>
            <a:r>
              <a:rPr lang="en-GB" sz="1900" dirty="0">
                <a:solidFill>
                  <a:schemeClr val="dk1"/>
                </a:solidFill>
                <a:latin typeface="Open Sans"/>
                <a:ea typeface="Open Sans"/>
                <a:cs typeface="Open Sans"/>
                <a:sym typeface="Open Sans"/>
              </a:rPr>
              <a:t>governmental </a:t>
            </a:r>
            <a:r>
              <a:rPr lang="en-GB" sz="1900" b="1" dirty="0">
                <a:solidFill>
                  <a:schemeClr val="dk1"/>
                </a:solidFill>
                <a:latin typeface="Open Sans"/>
                <a:ea typeface="Open Sans"/>
                <a:cs typeface="Open Sans"/>
                <a:sym typeface="Open Sans"/>
              </a:rPr>
              <a:t>+</a:t>
            </a:r>
          </a:p>
          <a:p>
            <a:pPr lvl="0"/>
            <a:r>
              <a:rPr lang="en-GB" sz="1900" dirty="0">
                <a:solidFill>
                  <a:schemeClr val="dk1"/>
                </a:solidFill>
                <a:latin typeface="Open Sans"/>
                <a:ea typeface="Open Sans"/>
                <a:cs typeface="Open Sans"/>
                <a:sym typeface="Open Sans"/>
              </a:rPr>
              <a:t>commercial</a:t>
            </a:r>
            <a:r>
              <a:rPr lang="en-GB" sz="1900" b="1" dirty="0">
                <a:solidFill>
                  <a:schemeClr val="dk1"/>
                </a:solidFill>
                <a:latin typeface="Open Sans"/>
                <a:ea typeface="Open Sans"/>
                <a:cs typeface="Open Sans"/>
                <a:sym typeface="Open Sans"/>
              </a:rPr>
              <a:t> +++</a:t>
            </a:r>
          </a:p>
        </p:txBody>
      </p:sp>
      <p:sp>
        <p:nvSpPr>
          <p:cNvPr id="850" name="Google Shape;850;gfd03a7ad99_0_29"/>
          <p:cNvSpPr txBox="1"/>
          <p:nvPr/>
        </p:nvSpPr>
        <p:spPr>
          <a:xfrm>
            <a:off x="253133" y="1853833"/>
            <a:ext cx="3999900" cy="13236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GB">
                <a:latin typeface="Trebuchet MS"/>
                <a:ea typeface="Trebuchet MS"/>
                <a:cs typeface="Trebuchet MS"/>
                <a:sym typeface="Trebuchet MS"/>
              </a:rPr>
              <a:t>Albareto G., Felici R., Sette E. Does credit scoring improve the selection of borrowers and credit quality? //Bank of Italy Temi di Discussione (Working Paper) No. – 2016. – Т. 1090.</a:t>
            </a:r>
            <a:endParaRPr sz="1900">
              <a:latin typeface="Trebuchet MS"/>
              <a:ea typeface="Trebuchet MS"/>
              <a:cs typeface="Trebuchet MS"/>
              <a:sym typeface="Trebuchet MS"/>
            </a:endParaRPr>
          </a:p>
        </p:txBody>
      </p:sp>
      <p:sp>
        <p:nvSpPr>
          <p:cNvPr id="851" name="Google Shape;851;gfd03a7ad99_0_29"/>
          <p:cNvSpPr txBox="1"/>
          <p:nvPr/>
        </p:nvSpPr>
        <p:spPr>
          <a:xfrm>
            <a:off x="9149925" y="2143396"/>
            <a:ext cx="2644500" cy="1123500"/>
          </a:xfrm>
          <a:prstGeom prst="rect">
            <a:avLst/>
          </a:prstGeom>
          <a:noFill/>
          <a:ln>
            <a:noFill/>
          </a:ln>
        </p:spPr>
        <p:txBody>
          <a:bodyPr spcFirstLastPara="1" wrap="square" lIns="121900" tIns="121900" rIns="121900" bIns="121900" anchor="t" anchorCtr="0">
            <a:spAutoFit/>
          </a:bodyPr>
          <a:lstStyle/>
          <a:p>
            <a:pPr lvl="0"/>
            <a:r>
              <a:rPr lang="en-GB" sz="1900" dirty="0">
                <a:solidFill>
                  <a:schemeClr val="dk1"/>
                </a:solidFill>
                <a:latin typeface="Open Sans"/>
                <a:ea typeface="Open Sans"/>
                <a:cs typeface="Open Sans"/>
                <a:sym typeface="Open Sans"/>
              </a:rPr>
              <a:t>&lt; 1 year </a:t>
            </a:r>
            <a:r>
              <a:rPr lang="en-GB" sz="1900" b="1" dirty="0">
                <a:solidFill>
                  <a:schemeClr val="dk1"/>
                </a:solidFill>
                <a:latin typeface="Open Sans"/>
                <a:ea typeface="Open Sans"/>
                <a:cs typeface="Open Sans"/>
                <a:sym typeface="Open Sans"/>
              </a:rPr>
              <a:t>++</a:t>
            </a:r>
          </a:p>
          <a:p>
            <a:pPr lvl="0"/>
            <a:r>
              <a:rPr lang="en-GB" sz="1900" dirty="0">
                <a:solidFill>
                  <a:schemeClr val="dk1"/>
                </a:solidFill>
                <a:latin typeface="Open Sans"/>
                <a:ea typeface="Open Sans"/>
                <a:cs typeface="Open Sans"/>
                <a:sym typeface="Open Sans"/>
              </a:rPr>
              <a:t>1-5 years  </a:t>
            </a:r>
            <a:r>
              <a:rPr lang="en-GB" sz="1900" b="1" dirty="0">
                <a:solidFill>
                  <a:schemeClr val="dk1"/>
                </a:solidFill>
                <a:latin typeface="Open Sans"/>
                <a:ea typeface="Open Sans"/>
                <a:cs typeface="Open Sans"/>
                <a:sym typeface="Open Sans"/>
              </a:rPr>
              <a:t>++</a:t>
            </a:r>
          </a:p>
          <a:p>
            <a:pPr lvl="0"/>
            <a:r>
              <a:rPr lang="en-GB" sz="1900" dirty="0">
                <a:solidFill>
                  <a:schemeClr val="dk1"/>
                </a:solidFill>
                <a:latin typeface="Open Sans"/>
                <a:ea typeface="Open Sans"/>
                <a:cs typeface="Open Sans"/>
                <a:sym typeface="Open Sans"/>
              </a:rPr>
              <a:t>&gt;5 years </a:t>
            </a:r>
            <a:r>
              <a:rPr lang="en-GB" sz="1900" b="1" dirty="0">
                <a:solidFill>
                  <a:schemeClr val="dk1"/>
                </a:solidFill>
                <a:latin typeface="Open Sans"/>
                <a:ea typeface="Open Sans"/>
                <a:cs typeface="Open Sans"/>
                <a:sym typeface="Open Sans"/>
              </a:rPr>
              <a:t>+</a:t>
            </a:r>
          </a:p>
        </p:txBody>
      </p:sp>
      <p:sp>
        <p:nvSpPr>
          <p:cNvPr id="852" name="Google Shape;852;gfd03a7ad99_0_29"/>
          <p:cNvSpPr txBox="1"/>
          <p:nvPr/>
        </p:nvSpPr>
        <p:spPr>
          <a:xfrm>
            <a:off x="9027667" y="5160525"/>
            <a:ext cx="3168900" cy="1123344"/>
          </a:xfrm>
          <a:prstGeom prst="rect">
            <a:avLst/>
          </a:prstGeom>
          <a:noFill/>
          <a:ln>
            <a:noFill/>
          </a:ln>
        </p:spPr>
        <p:txBody>
          <a:bodyPr spcFirstLastPara="1" wrap="square" lIns="121900" tIns="121900" rIns="121900" bIns="121900" anchor="t" anchorCtr="0">
            <a:spAutoFit/>
          </a:bodyPr>
          <a:lstStyle/>
          <a:p>
            <a:pPr lvl="0"/>
            <a:r>
              <a:rPr lang="en-GB" sz="1900" dirty="0">
                <a:solidFill>
                  <a:schemeClr val="dk1"/>
                </a:solidFill>
                <a:latin typeface="Open Sans"/>
                <a:ea typeface="Open Sans"/>
                <a:cs typeface="Open Sans"/>
                <a:sym typeface="Open Sans"/>
              </a:rPr>
              <a:t>Teacher, manager +</a:t>
            </a:r>
          </a:p>
          <a:p>
            <a:pPr lvl="0"/>
            <a:r>
              <a:rPr lang="en-GB" sz="1900" dirty="0">
                <a:solidFill>
                  <a:schemeClr val="dk1"/>
                </a:solidFill>
                <a:latin typeface="Open Sans"/>
                <a:ea typeface="Open Sans"/>
                <a:cs typeface="Open Sans"/>
                <a:sym typeface="Open Sans"/>
              </a:rPr>
              <a:t>Driver +</a:t>
            </a:r>
          </a:p>
          <a:p>
            <a:pPr lvl="0"/>
            <a:r>
              <a:rPr lang="en-GB" sz="1900" dirty="0">
                <a:solidFill>
                  <a:schemeClr val="dk1"/>
                </a:solidFill>
                <a:latin typeface="Open Sans"/>
                <a:ea typeface="Open Sans"/>
                <a:cs typeface="Open Sans"/>
                <a:sym typeface="Open Sans"/>
              </a:rPr>
              <a:t>Firefighter ++</a:t>
            </a:r>
          </a:p>
        </p:txBody>
      </p:sp>
      <p:sp>
        <p:nvSpPr>
          <p:cNvPr id="853" name="Google Shape;853;gfd03a7ad99_0_29"/>
          <p:cNvSpPr txBox="1"/>
          <p:nvPr/>
        </p:nvSpPr>
        <p:spPr>
          <a:xfrm>
            <a:off x="5223650" y="1743200"/>
            <a:ext cx="82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latin typeface="Open Sans"/>
                <a:ea typeface="Open Sans"/>
                <a:cs typeface="Open Sans"/>
                <a:sym typeface="Open Sans"/>
              </a:rPr>
              <a:t>Before</a:t>
            </a:r>
            <a:endParaRPr b="1" dirty="0">
              <a:latin typeface="Open Sans"/>
              <a:ea typeface="Open Sans"/>
              <a:cs typeface="Open Sans"/>
              <a:sym typeface="Open Sans"/>
            </a:endParaRPr>
          </a:p>
        </p:txBody>
      </p:sp>
      <p:sp>
        <p:nvSpPr>
          <p:cNvPr id="854" name="Google Shape;854;gfd03a7ad99_0_29"/>
          <p:cNvSpPr txBox="1"/>
          <p:nvPr/>
        </p:nvSpPr>
        <p:spPr>
          <a:xfrm>
            <a:off x="9449125" y="1743200"/>
            <a:ext cx="827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dirty="0">
                <a:latin typeface="Open Sans"/>
                <a:ea typeface="Open Sans"/>
                <a:cs typeface="Open Sans"/>
                <a:sym typeface="Open Sans"/>
              </a:rPr>
              <a:t>After</a:t>
            </a:r>
            <a:endParaRPr b="1" dirty="0">
              <a:latin typeface="Open Sans"/>
              <a:ea typeface="Open Sans"/>
              <a:cs typeface="Open Sans"/>
              <a:sym typeface="Open Sans"/>
            </a:endParaRPr>
          </a:p>
        </p:txBody>
      </p:sp>
      <p:sp>
        <p:nvSpPr>
          <p:cNvPr id="855" name="Google Shape;855;gfd03a7ad99_0_29"/>
          <p:cNvSpPr/>
          <p:nvPr/>
        </p:nvSpPr>
        <p:spPr>
          <a:xfrm>
            <a:off x="7777000" y="2400875"/>
            <a:ext cx="965100" cy="400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gfd03a7ad99_0_29"/>
          <p:cNvSpPr/>
          <p:nvPr/>
        </p:nvSpPr>
        <p:spPr>
          <a:xfrm>
            <a:off x="7657925" y="3771625"/>
            <a:ext cx="965100" cy="400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gfd03a7ad99_0_29"/>
          <p:cNvSpPr/>
          <p:nvPr/>
        </p:nvSpPr>
        <p:spPr>
          <a:xfrm>
            <a:off x="7902847" y="5720825"/>
            <a:ext cx="827100" cy="400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gfd03a7ad99_0_29"/>
          <p:cNvSpPr/>
          <p:nvPr/>
        </p:nvSpPr>
        <p:spPr>
          <a:xfrm>
            <a:off x="4608913" y="2205650"/>
            <a:ext cx="2812200" cy="45540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rebuchet MS"/>
              <a:ea typeface="Trebuchet MS"/>
              <a:cs typeface="Trebuchet MS"/>
              <a:sym typeface="Trebuchet MS"/>
            </a:endParaRPr>
          </a:p>
        </p:txBody>
      </p:sp>
      <p:sp>
        <p:nvSpPr>
          <p:cNvPr id="858" name="Google Shape;858;gfd03a7ad99_0_29"/>
          <p:cNvSpPr/>
          <p:nvPr/>
        </p:nvSpPr>
        <p:spPr>
          <a:xfrm>
            <a:off x="8905976" y="2205650"/>
            <a:ext cx="2995500" cy="4554000"/>
          </a:xfrm>
          <a:prstGeom prst="roundRect">
            <a:avLst>
              <a:gd name="adj" fmla="val 16667"/>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rebuchet MS"/>
              <a:ea typeface="Trebuchet MS"/>
              <a:cs typeface="Trebuchet MS"/>
              <a:sym typeface="Trebuchet MS"/>
            </a:endParaRPr>
          </a:p>
        </p:txBody>
      </p:sp>
      <p:sp>
        <p:nvSpPr>
          <p:cNvPr id="842" name="Google Shape;842;gfd03a7ad99_0_29"/>
          <p:cNvSpPr txBox="1"/>
          <p:nvPr/>
        </p:nvSpPr>
        <p:spPr>
          <a:xfrm>
            <a:off x="417614" y="4795633"/>
            <a:ext cx="2436900" cy="492402"/>
          </a:xfrm>
          <a:prstGeom prst="rect">
            <a:avLst/>
          </a:prstGeom>
          <a:solidFill>
            <a:srgbClr val="B6D7A8"/>
          </a:solidFill>
          <a:ln w="9525" cap="flat" cmpd="sng">
            <a:solidFill>
              <a:srgbClr val="00FF00"/>
            </a:solidFill>
            <a:prstDash val="solid"/>
            <a:round/>
            <a:headEnd type="none" w="sm" len="sm"/>
            <a:tailEnd type="none" w="sm" len="sm"/>
          </a:ln>
        </p:spPr>
        <p:txBody>
          <a:bodyPr spcFirstLastPara="1" wrap="square" lIns="121900" tIns="121900" rIns="121900" bIns="121900" anchor="t" anchorCtr="0">
            <a:spAutoFit/>
          </a:bodyPr>
          <a:lstStyle/>
          <a:p>
            <a:pPr marL="0" lvl="0" indent="0" algn="l" rtl="0">
              <a:spcBef>
                <a:spcPts val="0"/>
              </a:spcBef>
              <a:spcAft>
                <a:spcPts val="0"/>
              </a:spcAft>
              <a:buNone/>
            </a:pPr>
            <a:r>
              <a:rPr lang="en-US" sz="1600" dirty="0">
                <a:solidFill>
                  <a:schemeClr val="dk1"/>
                </a:solidFill>
                <a:highlight>
                  <a:srgbClr val="B6D7A8"/>
                </a:highlight>
                <a:latin typeface="Trebuchet MS"/>
                <a:ea typeface="Trebuchet MS"/>
                <a:cs typeface="Trebuchet MS"/>
                <a:sym typeface="Trebuchet MS"/>
              </a:rPr>
              <a:t>Job details</a:t>
            </a:r>
            <a:endParaRPr sz="1600" dirty="0">
              <a:solidFill>
                <a:schemeClr val="dk1"/>
              </a:solidFill>
              <a:highlight>
                <a:srgbClr val="B6D7A8"/>
              </a:highlight>
              <a:latin typeface="Trebuchet MS"/>
              <a:ea typeface="Trebuchet MS"/>
              <a:cs typeface="Trebuchet MS"/>
              <a:sym typeface="Trebuchet MS"/>
            </a:endParaRPr>
          </a:p>
        </p:txBody>
      </p:sp>
      <p:pic>
        <p:nvPicPr>
          <p:cNvPr id="859" name="Google Shape;859;gfd03a7ad99_0_29"/>
          <p:cNvPicPr preferRelativeResize="0"/>
          <p:nvPr/>
        </p:nvPicPr>
        <p:blipFill rotWithShape="1">
          <a:blip r:embed="rId3">
            <a:alphaModFix/>
          </a:blip>
          <a:srcRect l="39596" r="30010" b="36788"/>
          <a:stretch/>
        </p:blipFill>
        <p:spPr>
          <a:xfrm>
            <a:off x="343237" y="3514950"/>
            <a:ext cx="880075" cy="999450"/>
          </a:xfrm>
          <a:prstGeom prst="rect">
            <a:avLst/>
          </a:prstGeom>
          <a:noFill/>
          <a:ln>
            <a:noFill/>
          </a:ln>
        </p:spPr>
      </p:pic>
      <p:cxnSp>
        <p:nvCxnSpPr>
          <p:cNvPr id="860" name="Google Shape;860;gfd03a7ad99_0_29"/>
          <p:cNvCxnSpPr>
            <a:stCxn id="859" idx="2"/>
            <a:endCxn id="842" idx="0"/>
          </p:cNvCxnSpPr>
          <p:nvPr/>
        </p:nvCxnSpPr>
        <p:spPr>
          <a:xfrm>
            <a:off x="783275" y="4514400"/>
            <a:ext cx="852789" cy="281233"/>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gfcf62f9bee_0_22"/>
          <p:cNvSpPr txBox="1"/>
          <p:nvPr/>
        </p:nvSpPr>
        <p:spPr>
          <a:xfrm>
            <a:off x="653550" y="128276"/>
            <a:ext cx="11169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dirty="0">
                <a:solidFill>
                  <a:schemeClr val="dk1"/>
                </a:solidFill>
                <a:latin typeface="Montserrat Black"/>
                <a:ea typeface="Montserrat Black"/>
                <a:cs typeface="Montserrat Black"/>
                <a:sym typeface="Montserrat Black"/>
              </a:rPr>
              <a:t>Current marketing offer</a:t>
            </a:r>
            <a:endParaRPr sz="2400" dirty="0"/>
          </a:p>
        </p:txBody>
      </p:sp>
      <p:pic>
        <p:nvPicPr>
          <p:cNvPr id="866" name="Google Shape;866;gfcf62f9bee_0_22"/>
          <p:cNvPicPr preferRelativeResize="0"/>
          <p:nvPr/>
        </p:nvPicPr>
        <p:blipFill>
          <a:blip r:embed="rId3">
            <a:alphaModFix/>
          </a:blip>
          <a:stretch>
            <a:fillRect/>
          </a:stretch>
        </p:blipFill>
        <p:spPr>
          <a:xfrm>
            <a:off x="868075" y="1375750"/>
            <a:ext cx="6105525" cy="4572000"/>
          </a:xfrm>
          <a:prstGeom prst="rect">
            <a:avLst/>
          </a:prstGeom>
          <a:noFill/>
          <a:ln>
            <a:noFill/>
          </a:ln>
        </p:spPr>
      </p:pic>
      <p:pic>
        <p:nvPicPr>
          <p:cNvPr id="867" name="Google Shape;867;gfcf62f9bee_0_22"/>
          <p:cNvPicPr preferRelativeResize="0"/>
          <p:nvPr/>
        </p:nvPicPr>
        <p:blipFill>
          <a:blip r:embed="rId4">
            <a:alphaModFix/>
          </a:blip>
          <a:stretch>
            <a:fillRect/>
          </a:stretch>
        </p:blipFill>
        <p:spPr>
          <a:xfrm rot="-127971">
            <a:off x="2500736" y="1918761"/>
            <a:ext cx="1474653" cy="1747753"/>
          </a:xfrm>
          <a:prstGeom prst="rect">
            <a:avLst/>
          </a:prstGeom>
          <a:noFill/>
          <a:ln>
            <a:noFill/>
          </a:ln>
        </p:spPr>
      </p:pic>
      <p:sp>
        <p:nvSpPr>
          <p:cNvPr id="868" name="Google Shape;868;gfcf62f9bee_0_22"/>
          <p:cNvSpPr txBox="1"/>
          <p:nvPr/>
        </p:nvSpPr>
        <p:spPr>
          <a:xfrm>
            <a:off x="3873175" y="1942500"/>
            <a:ext cx="21201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dirty="0">
                <a:latin typeface="Trebuchet MS"/>
                <a:ea typeface="Trebuchet MS"/>
                <a:cs typeface="Trebuchet MS"/>
                <a:sym typeface="Trebuchet MS"/>
              </a:rPr>
              <a:t>Mortgage from </a:t>
            </a:r>
            <a:r>
              <a:rPr lang="en-GB" b="1" dirty="0" err="1">
                <a:latin typeface="Trebuchet MS"/>
                <a:ea typeface="Trebuchet MS"/>
                <a:cs typeface="Trebuchet MS"/>
                <a:sym typeface="Trebuchet MS"/>
              </a:rPr>
              <a:t>Catbank</a:t>
            </a:r>
            <a:endParaRPr b="1" dirty="0">
              <a:latin typeface="Trebuchet MS"/>
              <a:ea typeface="Trebuchet MS"/>
              <a:cs typeface="Trebuchet MS"/>
              <a:sym typeface="Trebuchet MS"/>
            </a:endParaRPr>
          </a:p>
        </p:txBody>
      </p:sp>
      <p:sp>
        <p:nvSpPr>
          <p:cNvPr id="869" name="Google Shape;869;gfcf62f9bee_0_22"/>
          <p:cNvSpPr txBox="1"/>
          <p:nvPr/>
        </p:nvSpPr>
        <p:spPr>
          <a:xfrm>
            <a:off x="3985675" y="2676875"/>
            <a:ext cx="1895100" cy="8309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dirty="0">
                <a:latin typeface="Trebuchet MS"/>
                <a:ea typeface="Trebuchet MS"/>
                <a:cs typeface="Trebuchet MS"/>
                <a:sym typeface="Trebuchet MS"/>
              </a:rPr>
              <a:t>Central Moscow, luxury five bedroom apt! </a:t>
            </a:r>
            <a:endParaRPr b="1" dirty="0">
              <a:latin typeface="Trebuchet MS"/>
              <a:ea typeface="Trebuchet MS"/>
              <a:cs typeface="Trebuchet MS"/>
              <a:sym typeface="Trebuchet MS"/>
            </a:endParaRPr>
          </a:p>
        </p:txBody>
      </p:sp>
      <p:pic>
        <p:nvPicPr>
          <p:cNvPr id="870" name="Google Shape;870;gfcf62f9bee_0_22"/>
          <p:cNvPicPr preferRelativeResize="0"/>
          <p:nvPr/>
        </p:nvPicPr>
        <p:blipFill rotWithShape="1">
          <a:blip r:embed="rId5">
            <a:alphaModFix/>
          </a:blip>
          <a:srcRect l="-9927" t="-6669" r="17667" b="6669"/>
          <a:stretch/>
        </p:blipFill>
        <p:spPr>
          <a:xfrm>
            <a:off x="8240975" y="2238475"/>
            <a:ext cx="3581875" cy="2846549"/>
          </a:xfrm>
          <a:prstGeom prst="rect">
            <a:avLst/>
          </a:prstGeom>
          <a:noFill/>
          <a:ln>
            <a:noFill/>
          </a:ln>
        </p:spPr>
      </p:pic>
      <p:sp>
        <p:nvSpPr>
          <p:cNvPr id="871" name="Google Shape;871;gfcf62f9bee_0_22"/>
          <p:cNvSpPr txBox="1"/>
          <p:nvPr/>
        </p:nvSpPr>
        <p:spPr>
          <a:xfrm>
            <a:off x="7995075" y="2724250"/>
            <a:ext cx="1302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872" name="Google Shape;872;gfcf62f9bee_0_22"/>
          <p:cNvSpPr/>
          <p:nvPr/>
        </p:nvSpPr>
        <p:spPr>
          <a:xfrm>
            <a:off x="7473900" y="2084650"/>
            <a:ext cx="1895100" cy="1752900"/>
          </a:xfrm>
          <a:prstGeom prst="wedgeRoundRectCallout">
            <a:avLst>
              <a:gd name="adj1" fmla="val 102007"/>
              <a:gd name="adj2" fmla="val 76606"/>
              <a:gd name="adj3" fmla="val 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gfcf62f9bee_0_22"/>
          <p:cNvSpPr txBox="1"/>
          <p:nvPr/>
        </p:nvSpPr>
        <p:spPr>
          <a:xfrm>
            <a:off x="7639750" y="2286000"/>
            <a:ext cx="1538700" cy="104641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latin typeface="Trebuchet MS"/>
                <a:ea typeface="Trebuchet MS"/>
                <a:cs typeface="Trebuchet MS"/>
                <a:sym typeface="Trebuchet MS"/>
              </a:rPr>
              <a:t>Luxury?!</a:t>
            </a:r>
            <a:endParaRPr dirty="0">
              <a:latin typeface="Trebuchet MS"/>
              <a:ea typeface="Trebuchet MS"/>
              <a:cs typeface="Trebuchet MS"/>
              <a:sym typeface="Trebuchet MS"/>
            </a:endParaRPr>
          </a:p>
          <a:p>
            <a:pPr marL="0" lvl="0" indent="0" algn="ctr" rtl="0">
              <a:spcBef>
                <a:spcPts val="0"/>
              </a:spcBef>
              <a:spcAft>
                <a:spcPts val="0"/>
              </a:spcAft>
              <a:buNone/>
            </a:pPr>
            <a:endParaRPr dirty="0">
              <a:latin typeface="Trebuchet MS"/>
              <a:ea typeface="Trebuchet MS"/>
              <a:cs typeface="Trebuchet MS"/>
              <a:sym typeface="Trebuchet MS"/>
            </a:endParaRPr>
          </a:p>
          <a:p>
            <a:pPr marL="0" lvl="0" indent="0" algn="ctr" rtl="0">
              <a:spcBef>
                <a:spcPts val="0"/>
              </a:spcBef>
              <a:spcAft>
                <a:spcPts val="0"/>
              </a:spcAft>
              <a:buNone/>
            </a:pPr>
            <a:r>
              <a:rPr lang="en-GB" dirty="0">
                <a:latin typeface="Trebuchet MS"/>
                <a:ea typeface="Trebuchet MS"/>
                <a:cs typeface="Trebuchet MS"/>
                <a:sym typeface="Trebuchet MS"/>
              </a:rPr>
              <a:t>I wish I could afford a</a:t>
            </a:r>
            <a:r>
              <a:rPr lang="ru-RU" dirty="0">
                <a:latin typeface="Trebuchet MS"/>
                <a:ea typeface="Trebuchet MS"/>
                <a:cs typeface="Trebuchet MS"/>
                <a:sym typeface="Trebuchet MS"/>
              </a:rPr>
              <a:t> </a:t>
            </a:r>
            <a:r>
              <a:rPr lang="en-US" dirty="0">
                <a:latin typeface="Trebuchet MS"/>
                <a:ea typeface="Trebuchet MS"/>
                <a:cs typeface="Trebuchet MS"/>
                <a:sym typeface="Trebuchet MS"/>
              </a:rPr>
              <a:t>studio!</a:t>
            </a:r>
            <a:endParaRPr dirty="0">
              <a:latin typeface="Trebuchet MS"/>
              <a:ea typeface="Trebuchet MS"/>
              <a:cs typeface="Trebuchet MS"/>
              <a:sym typeface="Trebuchet M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gfd03a7ad99_0_42"/>
          <p:cNvSpPr txBox="1">
            <a:spLocks noGrp="1"/>
          </p:cNvSpPr>
          <p:nvPr>
            <p:ph type="title"/>
          </p:nvPr>
        </p:nvSpPr>
        <p:spPr>
          <a:xfrm>
            <a:off x="82900" y="164225"/>
            <a:ext cx="11785500" cy="11223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SzPts val="1300"/>
              <a:buNone/>
            </a:pPr>
            <a:r>
              <a:rPr lang="en-GB" sz="2400" dirty="0"/>
              <a:t>Marketing #1 – </a:t>
            </a:r>
            <a:r>
              <a:rPr lang="en-US" sz="2400" dirty="0"/>
              <a:t>different borrower category</a:t>
            </a:r>
            <a:endParaRPr sz="2400" dirty="0"/>
          </a:p>
        </p:txBody>
      </p:sp>
      <p:sp>
        <p:nvSpPr>
          <p:cNvPr id="879" name="Google Shape;879;gfd03a7ad99_0_42"/>
          <p:cNvSpPr txBox="1">
            <a:spLocks noGrp="1"/>
          </p:cNvSpPr>
          <p:nvPr>
            <p:ph type="title"/>
          </p:nvPr>
        </p:nvSpPr>
        <p:spPr>
          <a:xfrm>
            <a:off x="580892" y="3210867"/>
            <a:ext cx="9722400" cy="1122300"/>
          </a:xfrm>
          <a:prstGeom prst="rect">
            <a:avLst/>
          </a:prstGeom>
        </p:spPr>
        <p:txBody>
          <a:bodyPr spcFirstLastPara="1" wrap="square" lIns="121900" tIns="121900" rIns="121900" bIns="121900" anchor="ctr" anchorCtr="0">
            <a:noAutofit/>
          </a:bodyPr>
          <a:lstStyle/>
          <a:p>
            <a:pPr lvl="0">
              <a:buSzPts val="1300"/>
            </a:pPr>
            <a:r>
              <a:rPr lang="en-GB" sz="2400" dirty="0"/>
              <a:t>Marketing #2 governmental programs</a:t>
            </a:r>
            <a:endParaRPr sz="2400" dirty="0"/>
          </a:p>
        </p:txBody>
      </p:sp>
      <p:sp>
        <p:nvSpPr>
          <p:cNvPr id="880" name="Google Shape;880;gfd03a7ad99_0_42"/>
          <p:cNvSpPr txBox="1"/>
          <p:nvPr/>
        </p:nvSpPr>
        <p:spPr>
          <a:xfrm>
            <a:off x="1229150" y="4898750"/>
            <a:ext cx="40806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dirty="0">
                <a:latin typeface="Trebuchet MS"/>
                <a:ea typeface="Trebuchet MS"/>
                <a:cs typeface="Trebuchet MS"/>
                <a:sym typeface="Trebuchet MS"/>
              </a:rPr>
              <a:t>For:</a:t>
            </a:r>
            <a:endParaRPr sz="1800" b="1" dirty="0">
              <a:latin typeface="Trebuchet MS"/>
              <a:ea typeface="Trebuchet MS"/>
              <a:cs typeface="Trebuchet MS"/>
              <a:sym typeface="Trebuchet MS"/>
            </a:endParaRPr>
          </a:p>
          <a:p>
            <a:pPr lvl="0"/>
            <a:r>
              <a:rPr lang="en-US" sz="1800" dirty="0">
                <a:latin typeface="Trebuchet MS"/>
                <a:ea typeface="Trebuchet MS"/>
                <a:cs typeface="Trebuchet MS"/>
                <a:sym typeface="Trebuchet MS"/>
              </a:rPr>
              <a:t>Y</a:t>
            </a:r>
            <a:r>
              <a:rPr lang="en-GB" sz="1800" dirty="0" err="1">
                <a:latin typeface="Trebuchet MS"/>
                <a:ea typeface="Trebuchet MS"/>
                <a:cs typeface="Trebuchet MS"/>
                <a:sym typeface="Trebuchet MS"/>
              </a:rPr>
              <a:t>oung</a:t>
            </a:r>
            <a:r>
              <a:rPr lang="en-GB" sz="1800" dirty="0">
                <a:latin typeface="Trebuchet MS"/>
                <a:ea typeface="Trebuchet MS"/>
                <a:cs typeface="Trebuchet MS"/>
                <a:sym typeface="Trebuchet MS"/>
              </a:rPr>
              <a:t> families</a:t>
            </a:r>
          </a:p>
          <a:p>
            <a:pPr lvl="0"/>
            <a:r>
              <a:rPr lang="en-GB" sz="1800" dirty="0">
                <a:latin typeface="Trebuchet MS"/>
                <a:ea typeface="Trebuchet MS"/>
                <a:cs typeface="Trebuchet MS"/>
                <a:sym typeface="Trebuchet MS"/>
              </a:rPr>
              <a:t>Large families</a:t>
            </a:r>
          </a:p>
          <a:p>
            <a:pPr lvl="0"/>
            <a:r>
              <a:rPr lang="en-GB" sz="1800" dirty="0">
                <a:latin typeface="Trebuchet MS"/>
                <a:ea typeface="Trebuchet MS"/>
                <a:cs typeface="Trebuchet MS"/>
                <a:sym typeface="Trebuchet MS"/>
              </a:rPr>
              <a:t>Military workers</a:t>
            </a:r>
          </a:p>
          <a:p>
            <a:pPr lvl="0"/>
            <a:r>
              <a:rPr lang="en-GB" sz="1800" dirty="0">
                <a:latin typeface="Trebuchet MS"/>
                <a:ea typeface="Trebuchet MS"/>
                <a:cs typeface="Trebuchet MS"/>
                <a:sym typeface="Trebuchet MS"/>
              </a:rPr>
              <a:t>Scientists</a:t>
            </a:r>
            <a:endParaRPr sz="1800" dirty="0">
              <a:latin typeface="Trebuchet MS"/>
              <a:ea typeface="Trebuchet MS"/>
              <a:cs typeface="Trebuchet MS"/>
              <a:sym typeface="Trebuchet MS"/>
            </a:endParaRPr>
          </a:p>
        </p:txBody>
      </p:sp>
      <p:sp>
        <p:nvSpPr>
          <p:cNvPr id="881" name="Google Shape;881;gfd03a7ad99_0_42"/>
          <p:cNvSpPr txBox="1"/>
          <p:nvPr/>
        </p:nvSpPr>
        <p:spPr>
          <a:xfrm>
            <a:off x="5931725" y="5046775"/>
            <a:ext cx="3259200" cy="135418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b="1" dirty="0">
                <a:latin typeface="Trebuchet MS"/>
                <a:ea typeface="Trebuchet MS"/>
                <a:cs typeface="Trebuchet MS"/>
                <a:sym typeface="Trebuchet MS"/>
              </a:rPr>
              <a:t>Goals:</a:t>
            </a:r>
            <a:endParaRPr sz="1900" b="1" dirty="0">
              <a:latin typeface="Trebuchet MS"/>
              <a:ea typeface="Trebuchet MS"/>
              <a:cs typeface="Trebuchet MS"/>
              <a:sym typeface="Trebuchet MS"/>
            </a:endParaRPr>
          </a:p>
          <a:p>
            <a:pPr lvl="0"/>
            <a:r>
              <a:rPr lang="en-GB" sz="1900" dirty="0">
                <a:latin typeface="Trebuchet MS"/>
                <a:ea typeface="Trebuchet MS"/>
                <a:cs typeface="Trebuchet MS"/>
                <a:sym typeface="Trebuchet MS"/>
              </a:rPr>
              <a:t>New buildings</a:t>
            </a:r>
          </a:p>
          <a:p>
            <a:pPr lvl="0"/>
            <a:r>
              <a:rPr lang="en-GB" sz="1900" dirty="0">
                <a:latin typeface="Trebuchet MS"/>
                <a:ea typeface="Trebuchet MS"/>
                <a:cs typeface="Trebuchet MS"/>
                <a:sym typeface="Trebuchet MS"/>
              </a:rPr>
              <a:t>Agriculture</a:t>
            </a:r>
          </a:p>
          <a:p>
            <a:pPr lvl="0"/>
            <a:r>
              <a:rPr lang="en-GB" sz="1900" dirty="0">
                <a:latin typeface="Trebuchet MS"/>
                <a:ea typeface="Trebuchet MS"/>
                <a:cs typeface="Trebuchet MS"/>
                <a:sym typeface="Trebuchet MS"/>
              </a:rPr>
              <a:t>Hectare and distant lands</a:t>
            </a:r>
            <a:endParaRPr sz="1900" dirty="0">
              <a:latin typeface="Trebuchet MS"/>
              <a:ea typeface="Trebuchet MS"/>
              <a:cs typeface="Trebuchet MS"/>
              <a:sym typeface="Trebuchet MS"/>
            </a:endParaRPr>
          </a:p>
        </p:txBody>
      </p:sp>
      <p:sp>
        <p:nvSpPr>
          <p:cNvPr id="882" name="Google Shape;882;gfd03a7ad99_0_42"/>
          <p:cNvSpPr txBox="1"/>
          <p:nvPr/>
        </p:nvSpPr>
        <p:spPr>
          <a:xfrm>
            <a:off x="498525" y="1734725"/>
            <a:ext cx="9667800" cy="1354187"/>
          </a:xfrm>
          <a:prstGeom prst="rect">
            <a:avLst/>
          </a:prstGeom>
          <a:noFill/>
          <a:ln>
            <a:noFill/>
          </a:ln>
        </p:spPr>
        <p:txBody>
          <a:bodyPr spcFirstLastPara="1" wrap="square" lIns="91425" tIns="91425" rIns="91425" bIns="91425" anchor="t" anchorCtr="0">
            <a:spAutoFit/>
          </a:bodyPr>
          <a:lstStyle/>
          <a:p>
            <a:pPr marL="457200" lvl="0" indent="-349250">
              <a:buSzPts val="1900"/>
              <a:buFont typeface="Trebuchet MS"/>
              <a:buChar char="-"/>
            </a:pPr>
            <a:r>
              <a:rPr lang="en-GB" sz="1900" dirty="0">
                <a:latin typeface="Trebuchet MS"/>
                <a:ea typeface="Trebuchet MS"/>
                <a:cs typeface="Trebuchet MS"/>
                <a:sym typeface="Trebuchet MS"/>
              </a:rPr>
              <a:t>Clustering of borrowers by selected parameters (profession, expense categories, age, etc.)</a:t>
            </a:r>
          </a:p>
          <a:p>
            <a:pPr marL="457200" lvl="0" indent="-349250">
              <a:buSzPts val="1900"/>
              <a:buFont typeface="Trebuchet MS"/>
              <a:buChar char="-"/>
            </a:pPr>
            <a:endParaRPr lang="en-GB" sz="1900" dirty="0">
              <a:latin typeface="Trebuchet MS"/>
              <a:ea typeface="Trebuchet MS"/>
              <a:cs typeface="Trebuchet MS"/>
              <a:sym typeface="Trebuchet MS"/>
            </a:endParaRPr>
          </a:p>
          <a:p>
            <a:pPr marL="457200" lvl="0" indent="-349250">
              <a:buSzPts val="1900"/>
              <a:buFont typeface="Trebuchet MS"/>
              <a:buChar char="-"/>
            </a:pPr>
            <a:r>
              <a:rPr lang="en-GB" sz="1900" dirty="0">
                <a:latin typeface="Trebuchet MS"/>
                <a:ea typeface="Trebuchet MS"/>
                <a:cs typeface="Trebuchet MS"/>
                <a:sym typeface="Trebuchet MS"/>
              </a:rPr>
              <a:t>Different offers for those who fail to pay on time, and those who don’t</a:t>
            </a:r>
            <a:endParaRPr sz="1900" dirty="0">
              <a:latin typeface="Trebuchet MS"/>
              <a:ea typeface="Trebuchet MS"/>
              <a:cs typeface="Trebuchet MS"/>
              <a:sym typeface="Trebuchet MS"/>
            </a:endParaRPr>
          </a:p>
        </p:txBody>
      </p:sp>
      <p:sp>
        <p:nvSpPr>
          <p:cNvPr id="883" name="Google Shape;883;gfd03a7ad99_0_42"/>
          <p:cNvSpPr txBox="1"/>
          <p:nvPr/>
        </p:nvSpPr>
        <p:spPr>
          <a:xfrm>
            <a:off x="9611525" y="3829925"/>
            <a:ext cx="267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latin typeface="Trebuchet MS"/>
                <a:ea typeface="Trebuchet MS"/>
                <a:cs typeface="Trebuchet MS"/>
                <a:sym typeface="Trebuchet MS"/>
              </a:rPr>
              <a:t>https://programs.gov.ru</a:t>
            </a:r>
            <a:endParaRPr b="1">
              <a:latin typeface="Trebuchet MS"/>
              <a:ea typeface="Trebuchet MS"/>
              <a:cs typeface="Trebuchet MS"/>
              <a:sym typeface="Trebuchet MS"/>
            </a:endParaRPr>
          </a:p>
        </p:txBody>
      </p:sp>
      <p:pic>
        <p:nvPicPr>
          <p:cNvPr id="884" name="Google Shape;884;gfd03a7ad99_0_42"/>
          <p:cNvPicPr preferRelativeResize="0"/>
          <p:nvPr/>
        </p:nvPicPr>
        <p:blipFill>
          <a:blip r:embed="rId3">
            <a:alphaModFix/>
          </a:blip>
          <a:stretch>
            <a:fillRect/>
          </a:stretch>
        </p:blipFill>
        <p:spPr>
          <a:xfrm>
            <a:off x="9190925" y="4220950"/>
            <a:ext cx="2956600" cy="1122300"/>
          </a:xfrm>
          <a:prstGeom prst="rect">
            <a:avLst/>
          </a:prstGeom>
          <a:noFill/>
          <a:ln>
            <a:noFill/>
          </a:ln>
        </p:spPr>
      </p:pic>
      <p:cxnSp>
        <p:nvCxnSpPr>
          <p:cNvPr id="885" name="Google Shape;885;gfd03a7ad99_0_42"/>
          <p:cNvCxnSpPr>
            <a:stCxn id="884" idx="1"/>
          </p:cNvCxnSpPr>
          <p:nvPr/>
        </p:nvCxnSpPr>
        <p:spPr>
          <a:xfrm flipH="1">
            <a:off x="6641525" y="4782100"/>
            <a:ext cx="2549400" cy="246600"/>
          </a:xfrm>
          <a:prstGeom prst="straightConnector1">
            <a:avLst/>
          </a:prstGeom>
          <a:noFill/>
          <a:ln w="9525" cap="flat" cmpd="sng">
            <a:solidFill>
              <a:schemeClr val="dk2"/>
            </a:solidFill>
            <a:prstDash val="solid"/>
            <a:round/>
            <a:headEnd type="none" w="med" len="med"/>
            <a:tailEnd type="triangle" w="med" len="med"/>
          </a:ln>
        </p:spPr>
      </p:cxnSp>
      <p:cxnSp>
        <p:nvCxnSpPr>
          <p:cNvPr id="886" name="Google Shape;886;gfd03a7ad99_0_42"/>
          <p:cNvCxnSpPr>
            <a:stCxn id="884" idx="1"/>
          </p:cNvCxnSpPr>
          <p:nvPr/>
        </p:nvCxnSpPr>
        <p:spPr>
          <a:xfrm flipH="1">
            <a:off x="2573525" y="4782100"/>
            <a:ext cx="6617400" cy="340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gf8599bd80e_0_12"/>
          <p:cNvSpPr txBox="1"/>
          <p:nvPr/>
        </p:nvSpPr>
        <p:spPr>
          <a:xfrm>
            <a:off x="228600" y="76200"/>
            <a:ext cx="11098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dirty="0">
                <a:solidFill>
                  <a:schemeClr val="dk1"/>
                </a:solidFill>
                <a:latin typeface="Montserrat Black"/>
                <a:cs typeface="Montserrat Black"/>
                <a:sym typeface="Montserrat Black"/>
              </a:rPr>
              <a:t>Individual marketing offer</a:t>
            </a:r>
            <a:endParaRPr sz="2400" dirty="0"/>
          </a:p>
        </p:txBody>
      </p:sp>
      <p:pic>
        <p:nvPicPr>
          <p:cNvPr id="898" name="Google Shape;898;gf8599bd80e_0_12"/>
          <p:cNvPicPr preferRelativeResize="0"/>
          <p:nvPr/>
        </p:nvPicPr>
        <p:blipFill>
          <a:blip r:embed="rId3">
            <a:alphaModFix/>
          </a:blip>
          <a:stretch>
            <a:fillRect/>
          </a:stretch>
        </p:blipFill>
        <p:spPr>
          <a:xfrm>
            <a:off x="6678700" y="3250475"/>
            <a:ext cx="2891676" cy="2294376"/>
          </a:xfrm>
          <a:prstGeom prst="rect">
            <a:avLst/>
          </a:prstGeom>
          <a:noFill/>
          <a:ln>
            <a:noFill/>
          </a:ln>
        </p:spPr>
      </p:pic>
      <p:pic>
        <p:nvPicPr>
          <p:cNvPr id="899" name="Google Shape;899;gf8599bd80e_0_12"/>
          <p:cNvPicPr preferRelativeResize="0"/>
          <p:nvPr/>
        </p:nvPicPr>
        <p:blipFill>
          <a:blip r:embed="rId4">
            <a:alphaModFix/>
          </a:blip>
          <a:stretch>
            <a:fillRect/>
          </a:stretch>
        </p:blipFill>
        <p:spPr>
          <a:xfrm>
            <a:off x="720950" y="1610975"/>
            <a:ext cx="3258812" cy="4076000"/>
          </a:xfrm>
          <a:prstGeom prst="rect">
            <a:avLst/>
          </a:prstGeom>
          <a:noFill/>
          <a:ln>
            <a:noFill/>
          </a:ln>
        </p:spPr>
      </p:pic>
      <p:sp>
        <p:nvSpPr>
          <p:cNvPr id="900" name="Google Shape;900;gf8599bd80e_0_12"/>
          <p:cNvSpPr txBox="1"/>
          <p:nvPr/>
        </p:nvSpPr>
        <p:spPr>
          <a:xfrm>
            <a:off x="6147325" y="1871450"/>
            <a:ext cx="4311300" cy="877133"/>
          </a:xfrm>
          <a:prstGeom prst="rect">
            <a:avLst/>
          </a:prstGeom>
          <a:noFill/>
          <a:ln>
            <a:noFill/>
          </a:ln>
        </p:spPr>
        <p:txBody>
          <a:bodyPr spcFirstLastPara="1" wrap="square" lIns="91425" tIns="91425" rIns="91425" bIns="91425" anchor="t" anchorCtr="0">
            <a:spAutoFit/>
          </a:bodyPr>
          <a:lstStyle/>
          <a:p>
            <a:pPr lvl="0"/>
            <a:r>
              <a:rPr lang="en-GB" sz="1500" b="1" dirty="0">
                <a:latin typeface="Trebuchet MS"/>
                <a:ea typeface="Trebuchet MS"/>
                <a:cs typeface="Trebuchet MS"/>
                <a:sym typeface="Trebuchet MS"/>
              </a:rPr>
              <a:t>SMS: Dear cat </a:t>
            </a:r>
            <a:r>
              <a:rPr lang="en-GB" sz="1500" b="1" dirty="0" err="1">
                <a:latin typeface="Trebuchet MS"/>
                <a:ea typeface="Trebuchet MS"/>
                <a:cs typeface="Trebuchet MS"/>
                <a:sym typeface="Trebuchet MS"/>
              </a:rPr>
              <a:t>Vasily</a:t>
            </a:r>
            <a:r>
              <a:rPr lang="en-GB" sz="1500" b="1" dirty="0">
                <a:latin typeface="Trebuchet MS"/>
                <a:ea typeface="Trebuchet MS"/>
                <a:cs typeface="Trebuchet MS"/>
                <a:sym typeface="Trebuchet MS"/>
              </a:rPr>
              <a:t>! </a:t>
            </a:r>
            <a:r>
              <a:rPr lang="en-GB" sz="1500" b="1" dirty="0" err="1">
                <a:latin typeface="Trebuchet MS"/>
                <a:ea typeface="Trebuchet MS"/>
                <a:cs typeface="Trebuchet MS"/>
                <a:sym typeface="Trebuchet MS"/>
              </a:rPr>
              <a:t>Catbank</a:t>
            </a:r>
            <a:r>
              <a:rPr lang="en-GB" sz="1500" b="1" dirty="0">
                <a:latin typeface="Trebuchet MS"/>
                <a:ea typeface="Trebuchet MS"/>
                <a:cs typeface="Trebuchet MS"/>
                <a:sym typeface="Trebuchet MS"/>
              </a:rPr>
              <a:t> offers you a mortgage for a pretty studio, we can approve you a loan without a down payment!</a:t>
            </a:r>
            <a:endParaRPr sz="1500" b="1" dirty="0">
              <a:latin typeface="Trebuchet MS"/>
              <a:ea typeface="Trebuchet MS"/>
              <a:cs typeface="Trebuchet MS"/>
              <a:sym typeface="Trebuchet MS"/>
            </a:endParaRPr>
          </a:p>
        </p:txBody>
      </p:sp>
      <p:sp>
        <p:nvSpPr>
          <p:cNvPr id="901" name="Google Shape;901;gf8599bd80e_0_12"/>
          <p:cNvSpPr/>
          <p:nvPr/>
        </p:nvSpPr>
        <p:spPr>
          <a:xfrm>
            <a:off x="3328325" y="1800375"/>
            <a:ext cx="2013600" cy="1137000"/>
          </a:xfrm>
          <a:prstGeom prst="wedgeRectCallout">
            <a:avLst>
              <a:gd name="adj1" fmla="val -104117"/>
              <a:gd name="adj2" fmla="val 56258"/>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gf8599bd80e_0_12"/>
          <p:cNvSpPr txBox="1"/>
          <p:nvPr/>
        </p:nvSpPr>
        <p:spPr>
          <a:xfrm>
            <a:off x="3488225" y="2071505"/>
            <a:ext cx="16938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600" b="1" dirty="0">
                <a:latin typeface="Trebuchet MS"/>
                <a:ea typeface="Trebuchet MS"/>
                <a:cs typeface="Trebuchet MS"/>
                <a:sym typeface="Trebuchet MS"/>
              </a:rPr>
              <a:t>Meow!! I take it!</a:t>
            </a:r>
            <a:endParaRPr sz="1600" b="1" dirty="0">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gfacf545f29_2_1854"/>
          <p:cNvSpPr txBox="1">
            <a:spLocks noGrp="1"/>
          </p:cNvSpPr>
          <p:nvPr>
            <p:ph type="title"/>
          </p:nvPr>
        </p:nvSpPr>
        <p:spPr>
          <a:xfrm>
            <a:off x="2687458" y="237822"/>
            <a:ext cx="7524900" cy="7635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3700"/>
              <a:buNone/>
            </a:pPr>
            <a:r>
              <a:rPr lang="en-US" sz="1900" dirty="0"/>
              <a:t>Our team</a:t>
            </a:r>
            <a:endParaRPr sz="1900" dirty="0"/>
          </a:p>
          <a:p>
            <a:pPr marL="0" lvl="0" indent="0" algn="ctr" rtl="0">
              <a:lnSpc>
                <a:spcPct val="100000"/>
              </a:lnSpc>
              <a:spcBef>
                <a:spcPts val="0"/>
              </a:spcBef>
              <a:spcAft>
                <a:spcPts val="0"/>
              </a:spcAft>
              <a:buSzPts val="3700"/>
              <a:buNone/>
            </a:pPr>
            <a:endParaRPr sz="1900" dirty="0"/>
          </a:p>
          <a:p>
            <a:pPr marL="0" lvl="0" indent="0" algn="ctr" rtl="0">
              <a:lnSpc>
                <a:spcPct val="100000"/>
              </a:lnSpc>
              <a:spcBef>
                <a:spcPts val="0"/>
              </a:spcBef>
              <a:spcAft>
                <a:spcPts val="0"/>
              </a:spcAft>
              <a:buSzPts val="3700"/>
              <a:buNone/>
            </a:pPr>
            <a:r>
              <a:rPr lang="en-GB" sz="1900" dirty="0"/>
              <a:t> </a:t>
            </a:r>
            <a:endParaRPr sz="1900" dirty="0"/>
          </a:p>
        </p:txBody>
      </p:sp>
      <p:sp>
        <p:nvSpPr>
          <p:cNvPr id="908" name="Google Shape;908;gfacf545f29_2_1854"/>
          <p:cNvSpPr/>
          <p:nvPr/>
        </p:nvSpPr>
        <p:spPr>
          <a:xfrm>
            <a:off x="3399079" y="1458758"/>
            <a:ext cx="3253776" cy="4209361"/>
          </a:xfrm>
          <a:custGeom>
            <a:avLst/>
            <a:gdLst/>
            <a:ahLst/>
            <a:cxnLst/>
            <a:rect l="l" t="t" r="r" b="b"/>
            <a:pathLst>
              <a:path w="27189" h="35174" extrusionOk="0">
                <a:moveTo>
                  <a:pt x="24388" y="2980"/>
                </a:moveTo>
                <a:lnTo>
                  <a:pt x="24388" y="32209"/>
                </a:lnTo>
                <a:lnTo>
                  <a:pt x="2607" y="32209"/>
                </a:lnTo>
                <a:lnTo>
                  <a:pt x="2607" y="2980"/>
                </a:lnTo>
                <a:close/>
                <a:moveTo>
                  <a:pt x="13557" y="32820"/>
                </a:moveTo>
                <a:cubicBezTo>
                  <a:pt x="14004" y="32820"/>
                  <a:pt x="14347" y="33177"/>
                  <a:pt x="14347" y="33624"/>
                </a:cubicBezTo>
                <a:cubicBezTo>
                  <a:pt x="14347" y="34071"/>
                  <a:pt x="14004" y="34428"/>
                  <a:pt x="13557" y="34428"/>
                </a:cubicBezTo>
                <a:cubicBezTo>
                  <a:pt x="13110" y="34428"/>
                  <a:pt x="12753" y="34071"/>
                  <a:pt x="12753" y="33624"/>
                </a:cubicBezTo>
                <a:cubicBezTo>
                  <a:pt x="12753" y="33177"/>
                  <a:pt x="13110" y="32820"/>
                  <a:pt x="13557" y="32820"/>
                </a:cubicBezTo>
                <a:close/>
                <a:moveTo>
                  <a:pt x="1416" y="0"/>
                </a:moveTo>
                <a:cubicBezTo>
                  <a:pt x="626" y="0"/>
                  <a:pt x="0" y="626"/>
                  <a:pt x="0" y="1415"/>
                </a:cubicBezTo>
                <a:lnTo>
                  <a:pt x="0" y="33758"/>
                </a:lnTo>
                <a:cubicBezTo>
                  <a:pt x="0" y="34533"/>
                  <a:pt x="626" y="35173"/>
                  <a:pt x="1416" y="35173"/>
                </a:cubicBezTo>
                <a:lnTo>
                  <a:pt x="25743" y="35173"/>
                </a:lnTo>
                <a:cubicBezTo>
                  <a:pt x="26533" y="35173"/>
                  <a:pt x="27159" y="34533"/>
                  <a:pt x="27159" y="33758"/>
                </a:cubicBezTo>
                <a:lnTo>
                  <a:pt x="27159" y="1415"/>
                </a:lnTo>
                <a:lnTo>
                  <a:pt x="27188" y="1415"/>
                </a:lnTo>
                <a:cubicBezTo>
                  <a:pt x="27188" y="626"/>
                  <a:pt x="26548" y="0"/>
                  <a:pt x="25773"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pic>
        <p:nvPicPr>
          <p:cNvPr id="909" name="Google Shape;909;gfacf545f29_2_1854"/>
          <p:cNvPicPr preferRelativeResize="0"/>
          <p:nvPr/>
        </p:nvPicPr>
        <p:blipFill rotWithShape="1">
          <a:blip r:embed="rId3">
            <a:alphaModFix/>
          </a:blip>
          <a:srcRect l="330" t="7807" r="63776" b="10096"/>
          <a:stretch/>
        </p:blipFill>
        <p:spPr>
          <a:xfrm>
            <a:off x="3602008" y="1588808"/>
            <a:ext cx="2847900" cy="3680400"/>
          </a:xfrm>
          <a:prstGeom prst="roundRect">
            <a:avLst>
              <a:gd name="adj" fmla="val 4601"/>
            </a:avLst>
          </a:prstGeom>
          <a:noFill/>
          <a:ln>
            <a:noFill/>
          </a:ln>
        </p:spPr>
      </p:pic>
      <p:pic>
        <p:nvPicPr>
          <p:cNvPr id="910" name="Google Shape;910;gfacf545f29_2_1854"/>
          <p:cNvPicPr preferRelativeResize="0"/>
          <p:nvPr/>
        </p:nvPicPr>
        <p:blipFill rotWithShape="1">
          <a:blip r:embed="rId4">
            <a:alphaModFix/>
          </a:blip>
          <a:srcRect l="7474" t="9403" r="52363"/>
          <a:stretch/>
        </p:blipFill>
        <p:spPr>
          <a:xfrm>
            <a:off x="7216250" y="3918875"/>
            <a:ext cx="2102700" cy="2498400"/>
          </a:xfrm>
          <a:prstGeom prst="ellipse">
            <a:avLst/>
          </a:prstGeom>
          <a:noFill/>
          <a:ln w="76200" cap="flat" cmpd="sng">
            <a:solidFill>
              <a:schemeClr val="accent3"/>
            </a:solidFill>
            <a:prstDash val="solid"/>
            <a:round/>
            <a:headEnd type="none" w="sm" len="sm"/>
            <a:tailEnd type="none" w="sm" len="sm"/>
          </a:ln>
          <a:effectLst>
            <a:outerShdw blurRad="57150" dist="19050" dir="5400000" algn="bl" rotWithShape="0">
              <a:srgbClr val="000000">
                <a:alpha val="50000"/>
              </a:srgbClr>
            </a:outerShdw>
          </a:effectLst>
        </p:spPr>
      </p:pic>
      <p:sp>
        <p:nvSpPr>
          <p:cNvPr id="911" name="Google Shape;911;gfacf545f29_2_1854"/>
          <p:cNvSpPr txBox="1"/>
          <p:nvPr/>
        </p:nvSpPr>
        <p:spPr>
          <a:xfrm>
            <a:off x="9318955" y="3732791"/>
            <a:ext cx="27777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Montserrat"/>
                <a:ea typeface="Montserrat"/>
                <a:cs typeface="Montserrat"/>
                <a:sym typeface="Montserrat"/>
              </a:rPr>
              <a:t>Kirill </a:t>
            </a:r>
            <a:r>
              <a:rPr lang="en-US" sz="1800" b="1" dirty="0" err="1">
                <a:solidFill>
                  <a:schemeClr val="dk1"/>
                </a:solidFill>
                <a:latin typeface="Montserrat"/>
                <a:ea typeface="Montserrat"/>
                <a:cs typeface="Montserrat"/>
                <a:sym typeface="Montserrat"/>
              </a:rPr>
              <a:t>Vasin</a:t>
            </a:r>
            <a:endParaRPr sz="1800" b="1" dirty="0">
              <a:solidFill>
                <a:schemeClr val="dk1"/>
              </a:solidFill>
              <a:latin typeface="Montserrat"/>
              <a:ea typeface="Montserrat"/>
              <a:cs typeface="Montserrat"/>
              <a:sym typeface="Montserrat"/>
            </a:endParaRPr>
          </a:p>
        </p:txBody>
      </p:sp>
      <p:sp>
        <p:nvSpPr>
          <p:cNvPr id="912" name="Google Shape;912;gfacf545f29_2_1854"/>
          <p:cNvSpPr txBox="1"/>
          <p:nvPr/>
        </p:nvSpPr>
        <p:spPr>
          <a:xfrm>
            <a:off x="267808" y="3456759"/>
            <a:ext cx="3334200" cy="3387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600" b="1" dirty="0">
                <a:solidFill>
                  <a:schemeClr val="dk1"/>
                </a:solidFill>
                <a:latin typeface="Montserrat"/>
                <a:ea typeface="Montserrat"/>
                <a:cs typeface="Montserrat"/>
                <a:sym typeface="Montserrat"/>
              </a:rPr>
              <a:t>Dmitriy </a:t>
            </a:r>
            <a:r>
              <a:rPr lang="en-GB" sz="1600" b="1" dirty="0" err="1">
                <a:solidFill>
                  <a:schemeClr val="dk1"/>
                </a:solidFill>
                <a:latin typeface="Montserrat"/>
                <a:ea typeface="Montserrat"/>
                <a:cs typeface="Montserrat"/>
                <a:sym typeface="Montserrat"/>
              </a:rPr>
              <a:t>Prudii</a:t>
            </a:r>
            <a:endParaRPr sz="1600" b="1" dirty="0">
              <a:solidFill>
                <a:schemeClr val="dk1"/>
              </a:solidFill>
              <a:latin typeface="Montserrat"/>
              <a:ea typeface="Montserrat"/>
              <a:cs typeface="Montserrat"/>
              <a:sym typeface="Montserrat"/>
            </a:endParaRPr>
          </a:p>
        </p:txBody>
      </p:sp>
      <p:sp>
        <p:nvSpPr>
          <p:cNvPr id="913" name="Google Shape;913;gfacf545f29_2_1854"/>
          <p:cNvSpPr txBox="1"/>
          <p:nvPr/>
        </p:nvSpPr>
        <p:spPr>
          <a:xfrm>
            <a:off x="2198051" y="5881605"/>
            <a:ext cx="27777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dirty="0" err="1">
                <a:solidFill>
                  <a:schemeClr val="dk1"/>
                </a:solidFill>
                <a:latin typeface="Montserrat"/>
                <a:ea typeface="Montserrat"/>
                <a:cs typeface="Montserrat"/>
                <a:sym typeface="Montserrat"/>
              </a:rPr>
              <a:t>Georgiy</a:t>
            </a:r>
            <a:r>
              <a:rPr lang="en-GB" sz="1800" b="1" dirty="0">
                <a:solidFill>
                  <a:schemeClr val="dk1"/>
                </a:solidFill>
                <a:latin typeface="Montserrat"/>
                <a:ea typeface="Montserrat"/>
                <a:cs typeface="Montserrat"/>
                <a:sym typeface="Montserrat"/>
              </a:rPr>
              <a:t> </a:t>
            </a:r>
            <a:r>
              <a:rPr lang="en-GB" sz="1800" b="1" dirty="0" err="1">
                <a:solidFill>
                  <a:schemeClr val="dk1"/>
                </a:solidFill>
                <a:latin typeface="Montserrat"/>
                <a:ea typeface="Montserrat"/>
                <a:cs typeface="Montserrat"/>
                <a:sym typeface="Montserrat"/>
              </a:rPr>
              <a:t>Krasavin</a:t>
            </a:r>
            <a:endParaRPr sz="1800" b="1" dirty="0">
              <a:solidFill>
                <a:schemeClr val="dk1"/>
              </a:solidFill>
              <a:latin typeface="Montserrat"/>
              <a:ea typeface="Montserrat"/>
              <a:cs typeface="Montserrat"/>
              <a:sym typeface="Montserrat"/>
            </a:endParaRPr>
          </a:p>
        </p:txBody>
      </p:sp>
      <p:sp>
        <p:nvSpPr>
          <p:cNvPr id="914" name="Google Shape;914;gfacf545f29_2_1854"/>
          <p:cNvSpPr txBox="1"/>
          <p:nvPr/>
        </p:nvSpPr>
        <p:spPr>
          <a:xfrm>
            <a:off x="9414300" y="1663119"/>
            <a:ext cx="277770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800" b="1" dirty="0">
                <a:solidFill>
                  <a:schemeClr val="dk1"/>
                </a:solidFill>
                <a:latin typeface="Montserrat"/>
                <a:ea typeface="Montserrat"/>
                <a:cs typeface="Montserrat"/>
                <a:sym typeface="Montserrat"/>
              </a:rPr>
              <a:t>Maria </a:t>
            </a:r>
            <a:r>
              <a:rPr lang="en-GB" sz="1800" b="1" dirty="0" err="1">
                <a:solidFill>
                  <a:schemeClr val="dk1"/>
                </a:solidFill>
                <a:latin typeface="Montserrat"/>
                <a:ea typeface="Montserrat"/>
                <a:cs typeface="Montserrat"/>
                <a:sym typeface="Montserrat"/>
              </a:rPr>
              <a:t>Zelenova</a:t>
            </a:r>
            <a:endParaRPr sz="1800" b="1" dirty="0">
              <a:solidFill>
                <a:schemeClr val="dk1"/>
              </a:solidFill>
              <a:latin typeface="Montserrat"/>
              <a:ea typeface="Montserrat"/>
              <a:cs typeface="Montserrat"/>
              <a:sym typeface="Montserrat"/>
            </a:endParaRPr>
          </a:p>
        </p:txBody>
      </p:sp>
      <p:pic>
        <p:nvPicPr>
          <p:cNvPr id="915" name="Google Shape;915;gfacf545f29_2_1854"/>
          <p:cNvPicPr preferRelativeResize="0"/>
          <p:nvPr/>
        </p:nvPicPr>
        <p:blipFill rotWithShape="1">
          <a:blip r:embed="rId5">
            <a:alphaModFix/>
          </a:blip>
          <a:srcRect l="18778" t="19536"/>
          <a:stretch/>
        </p:blipFill>
        <p:spPr>
          <a:xfrm>
            <a:off x="359175" y="825900"/>
            <a:ext cx="2361300" cy="2428200"/>
          </a:xfrm>
          <a:prstGeom prst="ellipse">
            <a:avLst/>
          </a:prstGeom>
          <a:noFill/>
          <a:ln w="76200" cap="flat" cmpd="sng">
            <a:solidFill>
              <a:schemeClr val="accent3"/>
            </a:solidFill>
            <a:prstDash val="solid"/>
            <a:round/>
            <a:headEnd type="none" w="sm" len="sm"/>
            <a:tailEnd type="none" w="sm" len="sm"/>
          </a:ln>
        </p:spPr>
      </p:pic>
      <p:pic>
        <p:nvPicPr>
          <p:cNvPr id="916" name="Google Shape;916;gfacf545f29_2_1854"/>
          <p:cNvPicPr preferRelativeResize="0"/>
          <p:nvPr/>
        </p:nvPicPr>
        <p:blipFill>
          <a:blip r:embed="rId6">
            <a:alphaModFix/>
          </a:blip>
          <a:stretch>
            <a:fillRect/>
          </a:stretch>
        </p:blipFill>
        <p:spPr>
          <a:xfrm>
            <a:off x="202999" y="4117875"/>
            <a:ext cx="1661400" cy="2577900"/>
          </a:xfrm>
          <a:prstGeom prst="roundRect">
            <a:avLst>
              <a:gd name="adj" fmla="val 16667"/>
            </a:avLst>
          </a:prstGeom>
          <a:noFill/>
          <a:ln w="76200" cap="flat" cmpd="sng">
            <a:solidFill>
              <a:schemeClr val="accent3"/>
            </a:solidFill>
            <a:prstDash val="solid"/>
            <a:round/>
            <a:headEnd type="none" w="sm" len="sm"/>
            <a:tailEnd type="none" w="sm" len="sm"/>
          </a:ln>
        </p:spPr>
      </p:pic>
      <p:pic>
        <p:nvPicPr>
          <p:cNvPr id="917" name="Google Shape;917;gfacf545f29_2_1854"/>
          <p:cNvPicPr preferRelativeResize="0"/>
          <p:nvPr/>
        </p:nvPicPr>
        <p:blipFill rotWithShape="1">
          <a:blip r:embed="rId7">
            <a:alphaModFix/>
          </a:blip>
          <a:srcRect r="46311"/>
          <a:stretch/>
        </p:blipFill>
        <p:spPr>
          <a:xfrm>
            <a:off x="7134938" y="902313"/>
            <a:ext cx="1851300" cy="2498400"/>
          </a:xfrm>
          <a:prstGeom prst="roundRect">
            <a:avLst>
              <a:gd name="adj" fmla="val 16667"/>
            </a:avLst>
          </a:prstGeom>
          <a:noFill/>
          <a:ln w="76200" cap="flat" cmpd="sng">
            <a:solidFill>
              <a:schemeClr val="accent3"/>
            </a:solidFill>
            <a:prstDash val="solid"/>
            <a:round/>
            <a:headEnd type="none" w="sm" len="sm"/>
            <a:tailEnd type="none" w="sm" len="sm"/>
          </a:ln>
        </p:spPr>
      </p:pic>
      <p:sp>
        <p:nvSpPr>
          <p:cNvPr id="918" name="Google Shape;918;gfacf545f29_2_1854"/>
          <p:cNvSpPr txBox="1"/>
          <p:nvPr/>
        </p:nvSpPr>
        <p:spPr>
          <a:xfrm>
            <a:off x="9521099" y="6088887"/>
            <a:ext cx="4076700" cy="83096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Open Sans"/>
                <a:ea typeface="Open Sans"/>
                <a:cs typeface="Open Sans"/>
                <a:sym typeface="Open Sans"/>
              </a:rPr>
              <a:t>You can contact us:</a:t>
            </a:r>
          </a:p>
          <a:p>
            <a:pPr marL="0" lvl="0" indent="0" algn="l" rtl="0">
              <a:spcBef>
                <a:spcPts val="0"/>
              </a:spcBef>
              <a:spcAft>
                <a:spcPts val="0"/>
              </a:spcAft>
              <a:buNone/>
            </a:pPr>
            <a:r>
              <a:rPr lang="en-US" dirty="0" err="1">
                <a:latin typeface="Open Sans"/>
                <a:ea typeface="Open Sans"/>
                <a:cs typeface="Open Sans"/>
                <a:sym typeface="Open Sans"/>
              </a:rPr>
              <a:t>maria_zelenova@yahoo.com</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gfacf545f29_7_127"/>
          <p:cNvSpPr txBox="1">
            <a:spLocks noGrp="1"/>
          </p:cNvSpPr>
          <p:nvPr>
            <p:ph type="title"/>
          </p:nvPr>
        </p:nvSpPr>
        <p:spPr>
          <a:xfrm>
            <a:off x="700200" y="271800"/>
            <a:ext cx="10791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GB" sz="4600" b="1" dirty="0">
                <a:latin typeface="Montserrat"/>
                <a:ea typeface="Montserrat"/>
                <a:cs typeface="Montserrat"/>
                <a:sym typeface="Montserrat"/>
              </a:rPr>
              <a:t>Thanks for your attention!</a:t>
            </a:r>
            <a:endParaRPr sz="4600" b="1" dirty="0">
              <a:latin typeface="Montserrat"/>
              <a:ea typeface="Montserrat"/>
              <a:cs typeface="Montserrat"/>
              <a:sym typeface="Montserrat"/>
            </a:endParaRPr>
          </a:p>
        </p:txBody>
      </p:sp>
      <p:pic>
        <p:nvPicPr>
          <p:cNvPr id="924" name="Google Shape;924;gfacf545f29_7_127"/>
          <p:cNvPicPr preferRelativeResize="0"/>
          <p:nvPr/>
        </p:nvPicPr>
        <p:blipFill rotWithShape="1">
          <a:blip r:embed="rId3">
            <a:alphaModFix/>
          </a:blip>
          <a:srcRect l="32817" t="31315" r="4518" b="23034"/>
          <a:stretch/>
        </p:blipFill>
        <p:spPr>
          <a:xfrm>
            <a:off x="2950125" y="3126950"/>
            <a:ext cx="4595674" cy="2511050"/>
          </a:xfrm>
          <a:prstGeom prst="rect">
            <a:avLst/>
          </a:prstGeom>
          <a:noFill/>
          <a:ln>
            <a:noFill/>
          </a:ln>
        </p:spPr>
      </p:pic>
      <p:sp>
        <p:nvSpPr>
          <p:cNvPr id="925" name="Google Shape;925;gfacf545f29_7_127"/>
          <p:cNvSpPr/>
          <p:nvPr/>
        </p:nvSpPr>
        <p:spPr>
          <a:xfrm>
            <a:off x="8918925" y="1411725"/>
            <a:ext cx="2226900" cy="2061000"/>
          </a:xfrm>
          <a:prstGeom prst="wedgeEllipseCallout">
            <a:avLst>
              <a:gd name="adj1" fmla="val -110103"/>
              <a:gd name="adj2" fmla="val 4655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gfacf545f29_7_127"/>
          <p:cNvSpPr txBox="1"/>
          <p:nvPr/>
        </p:nvSpPr>
        <p:spPr>
          <a:xfrm>
            <a:off x="8918925" y="2119075"/>
            <a:ext cx="2226900" cy="646300"/>
          </a:xfrm>
          <a:prstGeom prst="rect">
            <a:avLst/>
          </a:prstGeom>
          <a:noFill/>
          <a:ln>
            <a:noFill/>
          </a:ln>
        </p:spPr>
        <p:txBody>
          <a:bodyPr spcFirstLastPara="1" wrap="square" lIns="91425" tIns="91425" rIns="91425" bIns="91425" anchor="t" anchorCtr="0">
            <a:spAutoFit/>
          </a:bodyPr>
          <a:lstStyle/>
          <a:p>
            <a:pPr lvl="0" algn="ctr"/>
            <a:r>
              <a:rPr lang="en-US" sz="1500" dirty="0">
                <a:latin typeface="Trebuchet MS"/>
                <a:ea typeface="Trebuchet MS"/>
                <a:cs typeface="Trebuchet MS"/>
                <a:sym typeface="Trebuchet MS"/>
              </a:rPr>
              <a:t>Whiskers</a:t>
            </a:r>
            <a:r>
              <a:rPr lang="en-GB" sz="1500" dirty="0">
                <a:latin typeface="Trebuchet MS"/>
                <a:ea typeface="Trebuchet MS"/>
                <a:cs typeface="Trebuchet MS"/>
                <a:sym typeface="Trebuchet MS"/>
              </a:rPr>
              <a:t>, paws and tail - my ability to pay!</a:t>
            </a:r>
            <a:endParaRPr sz="1500" dirty="0">
              <a:latin typeface="Trebuchet MS"/>
              <a:ea typeface="Trebuchet MS"/>
              <a:cs typeface="Trebuchet MS"/>
              <a:sym typeface="Trebuchet MS"/>
            </a:endParaRPr>
          </a:p>
        </p:txBody>
      </p:sp>
      <p:sp>
        <p:nvSpPr>
          <p:cNvPr id="927" name="Google Shape;927;gfacf545f29_7_127"/>
          <p:cNvSpPr/>
          <p:nvPr/>
        </p:nvSpPr>
        <p:spPr>
          <a:xfrm>
            <a:off x="629925" y="1504225"/>
            <a:ext cx="2320200" cy="1468800"/>
          </a:xfrm>
          <a:prstGeom prst="cloudCallout">
            <a:avLst>
              <a:gd name="adj1" fmla="val 55614"/>
              <a:gd name="adj2" fmla="val 117734"/>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500" dirty="0">
                <a:latin typeface="Trebuchet MS"/>
                <a:ea typeface="Trebuchet MS"/>
                <a:cs typeface="Trebuchet MS"/>
                <a:sym typeface="Trebuchet MS"/>
              </a:rPr>
              <a:t>They teach machines, but will a machine pet me?!</a:t>
            </a:r>
            <a:endParaRPr sz="1500" dirty="0">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facf545f29_2_601"/>
          <p:cNvSpPr/>
          <p:nvPr/>
        </p:nvSpPr>
        <p:spPr>
          <a:xfrm rot="10800000">
            <a:off x="-19632" y="2658501"/>
            <a:ext cx="5999600" cy="3796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03" name="Google Shape;403;gfacf545f29_2_601"/>
          <p:cNvSpPr/>
          <p:nvPr/>
        </p:nvSpPr>
        <p:spPr>
          <a:xfrm rot="-8004172">
            <a:off x="11466095" y="4532702"/>
            <a:ext cx="281609" cy="278846"/>
          </a:xfrm>
          <a:prstGeom prst="roundRect">
            <a:avLst>
              <a:gd name="adj" fmla="val 7469"/>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04" name="Google Shape;404;gfacf545f29_2_601"/>
          <p:cNvSpPr/>
          <p:nvPr/>
        </p:nvSpPr>
        <p:spPr>
          <a:xfrm rot="10800000">
            <a:off x="9277295" y="4483040"/>
            <a:ext cx="2331600" cy="378400"/>
          </a:xfrm>
          <a:prstGeom prst="rect">
            <a:avLst/>
          </a:pr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05" name="Google Shape;405;gfacf545f29_2_601"/>
          <p:cNvSpPr/>
          <p:nvPr/>
        </p:nvSpPr>
        <p:spPr>
          <a:xfrm rot="10800000">
            <a:off x="3321273" y="2658605"/>
            <a:ext cx="6409481" cy="2205377"/>
          </a:xfrm>
          <a:custGeom>
            <a:avLst/>
            <a:gdLst/>
            <a:ahLst/>
            <a:cxnLst/>
            <a:rect l="l" t="t" r="r" b="b"/>
            <a:pathLst>
              <a:path w="16926" h="6699" extrusionOk="0">
                <a:moveTo>
                  <a:pt x="16347" y="6698"/>
                </a:moveTo>
                <a:lnTo>
                  <a:pt x="2044" y="6698"/>
                </a:lnTo>
                <a:lnTo>
                  <a:pt x="2044" y="6698"/>
                </a:lnTo>
                <a:cubicBezTo>
                  <a:pt x="917" y="6698"/>
                  <a:pt x="0" y="5782"/>
                  <a:pt x="0" y="4655"/>
                </a:cubicBezTo>
                <a:lnTo>
                  <a:pt x="0" y="4655"/>
                </a:lnTo>
                <a:cubicBezTo>
                  <a:pt x="0" y="3528"/>
                  <a:pt x="917" y="2611"/>
                  <a:pt x="2044" y="2611"/>
                </a:cubicBezTo>
                <a:lnTo>
                  <a:pt x="15041" y="2611"/>
                </a:lnTo>
                <a:lnTo>
                  <a:pt x="15041" y="2611"/>
                </a:lnTo>
                <a:cubicBezTo>
                  <a:pt x="15442" y="2611"/>
                  <a:pt x="15769" y="2285"/>
                  <a:pt x="15769" y="1884"/>
                </a:cubicBezTo>
                <a:lnTo>
                  <a:pt x="15769" y="1884"/>
                </a:lnTo>
                <a:cubicBezTo>
                  <a:pt x="15769" y="1482"/>
                  <a:pt x="15442" y="1156"/>
                  <a:pt x="15041" y="1156"/>
                </a:cubicBezTo>
                <a:lnTo>
                  <a:pt x="578" y="1156"/>
                </a:lnTo>
                <a:lnTo>
                  <a:pt x="578" y="0"/>
                </a:lnTo>
                <a:lnTo>
                  <a:pt x="15041" y="0"/>
                </a:lnTo>
                <a:lnTo>
                  <a:pt x="15041" y="0"/>
                </a:lnTo>
                <a:cubicBezTo>
                  <a:pt x="16080" y="0"/>
                  <a:pt x="16925" y="845"/>
                  <a:pt x="16925" y="1884"/>
                </a:cubicBezTo>
                <a:lnTo>
                  <a:pt x="16925" y="1884"/>
                </a:lnTo>
                <a:cubicBezTo>
                  <a:pt x="16925" y="2922"/>
                  <a:pt x="16080" y="3768"/>
                  <a:pt x="15041" y="3768"/>
                </a:cubicBezTo>
                <a:lnTo>
                  <a:pt x="2044" y="3768"/>
                </a:lnTo>
                <a:lnTo>
                  <a:pt x="2044" y="3768"/>
                </a:lnTo>
                <a:cubicBezTo>
                  <a:pt x="1554" y="3768"/>
                  <a:pt x="1156" y="4166"/>
                  <a:pt x="1156" y="4655"/>
                </a:cubicBezTo>
                <a:lnTo>
                  <a:pt x="1156" y="4655"/>
                </a:lnTo>
                <a:cubicBezTo>
                  <a:pt x="1156" y="5144"/>
                  <a:pt x="1554" y="5542"/>
                  <a:pt x="2044" y="5542"/>
                </a:cubicBezTo>
                <a:lnTo>
                  <a:pt x="16347" y="5542"/>
                </a:lnTo>
                <a:lnTo>
                  <a:pt x="16347" y="6698"/>
                </a:lnTo>
              </a:path>
            </a:pathLst>
          </a:custGeom>
          <a:solidFill>
            <a:schemeClr val="dk2"/>
          </a:solidFill>
          <a:ln>
            <a:noFill/>
          </a:ln>
        </p:spPr>
        <p:txBody>
          <a:bodyPr spcFirstLastPara="1" wrap="square" lIns="45725" tIns="22875" rIns="45725" bIns="22875"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Lato Light"/>
              <a:ea typeface="Lato Light"/>
              <a:cs typeface="Lato Light"/>
              <a:sym typeface="Lato Light"/>
            </a:endParaRPr>
          </a:p>
        </p:txBody>
      </p:sp>
      <p:sp>
        <p:nvSpPr>
          <p:cNvPr id="406" name="Google Shape;406;gfacf545f29_2_601"/>
          <p:cNvSpPr/>
          <p:nvPr/>
        </p:nvSpPr>
        <p:spPr>
          <a:xfrm>
            <a:off x="-89433" y="2859035"/>
            <a:ext cx="11657933" cy="1829400"/>
          </a:xfrm>
          <a:custGeom>
            <a:avLst/>
            <a:gdLst/>
            <a:ahLst/>
            <a:cxnLst/>
            <a:rect l="l" t="t" r="r" b="b"/>
            <a:pathLst>
              <a:path w="349738" h="54882" extrusionOk="0">
                <a:moveTo>
                  <a:pt x="349738" y="54882"/>
                </a:moveTo>
                <a:lnTo>
                  <a:pt x="121884" y="54882"/>
                </a:lnTo>
                <a:lnTo>
                  <a:pt x="114443" y="50918"/>
                </a:lnTo>
                <a:lnTo>
                  <a:pt x="110723" y="46649"/>
                </a:lnTo>
                <a:lnTo>
                  <a:pt x="108243" y="39332"/>
                </a:lnTo>
                <a:lnTo>
                  <a:pt x="109483" y="34759"/>
                </a:lnTo>
                <a:lnTo>
                  <a:pt x="114133" y="30185"/>
                </a:lnTo>
                <a:lnTo>
                  <a:pt x="120023" y="28661"/>
                </a:lnTo>
                <a:lnTo>
                  <a:pt x="125603" y="27746"/>
                </a:lnTo>
                <a:lnTo>
                  <a:pt x="277197" y="27746"/>
                </a:lnTo>
                <a:lnTo>
                  <a:pt x="283707" y="25002"/>
                </a:lnTo>
                <a:lnTo>
                  <a:pt x="287737" y="18294"/>
                </a:lnTo>
                <a:lnTo>
                  <a:pt x="287737" y="10366"/>
                </a:lnTo>
                <a:lnTo>
                  <a:pt x="284327" y="3964"/>
                </a:lnTo>
                <a:lnTo>
                  <a:pt x="277507" y="0"/>
                </a:lnTo>
                <a:lnTo>
                  <a:pt x="22681" y="0"/>
                </a:lnTo>
                <a:lnTo>
                  <a:pt x="0" y="147"/>
                </a:lnTo>
              </a:path>
            </a:pathLst>
          </a:custGeom>
          <a:noFill/>
          <a:ln w="28575" cap="flat" cmpd="sng">
            <a:solidFill>
              <a:schemeClr val="lt1"/>
            </a:solidFill>
            <a:prstDash val="dash"/>
            <a:round/>
            <a:headEnd type="none" w="sm" len="sm"/>
            <a:tailEnd type="none" w="sm" len="sm"/>
          </a:ln>
        </p:spPr>
      </p:sp>
      <p:sp>
        <p:nvSpPr>
          <p:cNvPr id="407" name="Google Shape;407;gfacf545f29_2_601"/>
          <p:cNvSpPr/>
          <p:nvPr/>
        </p:nvSpPr>
        <p:spPr>
          <a:xfrm rot="10800000">
            <a:off x="8581804" y="4185234"/>
            <a:ext cx="1032067" cy="1026295"/>
          </a:xfrm>
          <a:custGeom>
            <a:avLst/>
            <a:gdLst/>
            <a:ahLst/>
            <a:cxnLst/>
            <a:rect l="l" t="t" r="r" b="b"/>
            <a:pathLst>
              <a:path w="2725" h="2724" extrusionOk="0">
                <a:moveTo>
                  <a:pt x="2724" y="1362"/>
                </a:moveTo>
                <a:lnTo>
                  <a:pt x="2724" y="1362"/>
                </a:lnTo>
                <a:cubicBezTo>
                  <a:pt x="2724" y="609"/>
                  <a:pt x="2114" y="0"/>
                  <a:pt x="1361" y="0"/>
                </a:cubicBezTo>
                <a:lnTo>
                  <a:pt x="1361" y="0"/>
                </a:lnTo>
                <a:cubicBezTo>
                  <a:pt x="610" y="0"/>
                  <a:pt x="0" y="609"/>
                  <a:pt x="0" y="1362"/>
                </a:cubicBezTo>
                <a:lnTo>
                  <a:pt x="0" y="1362"/>
                </a:lnTo>
                <a:cubicBezTo>
                  <a:pt x="0" y="2114"/>
                  <a:pt x="610" y="2723"/>
                  <a:pt x="1361" y="2723"/>
                </a:cubicBezTo>
                <a:lnTo>
                  <a:pt x="1361" y="2723"/>
                </a:lnTo>
                <a:cubicBezTo>
                  <a:pt x="2114" y="2723"/>
                  <a:pt x="2724" y="2114"/>
                  <a:pt x="2724" y="1362"/>
                </a:cubicBezTo>
              </a:path>
            </a:pathLst>
          </a:custGeom>
          <a:solidFill>
            <a:schemeClr val="dk2"/>
          </a:solidFill>
          <a:ln>
            <a:noFill/>
          </a:ln>
        </p:spPr>
        <p:txBody>
          <a:bodyPr spcFirstLastPara="1" wrap="square" lIns="45725" tIns="22875" rIns="45725" bIns="22875"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Lato Light"/>
              <a:ea typeface="Lato Light"/>
              <a:cs typeface="Lato Light"/>
              <a:sym typeface="Lato Light"/>
            </a:endParaRPr>
          </a:p>
        </p:txBody>
      </p:sp>
      <p:sp>
        <p:nvSpPr>
          <p:cNvPr id="408" name="Google Shape;408;gfacf545f29_2_601"/>
          <p:cNvSpPr/>
          <p:nvPr/>
        </p:nvSpPr>
        <p:spPr>
          <a:xfrm flipH="1">
            <a:off x="8636181" y="4240009"/>
            <a:ext cx="923309" cy="918396"/>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1"/>
          </a:solid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a:solidFill>
                  <a:schemeClr val="dk2"/>
                </a:solidFill>
                <a:latin typeface="Lato"/>
                <a:ea typeface="Lato"/>
                <a:cs typeface="Lato"/>
                <a:sym typeface="Lato"/>
              </a:rPr>
              <a:t>5</a:t>
            </a:r>
            <a:endParaRPr sz="2800" b="1" i="0" u="none" strike="noStrike" cap="none">
              <a:solidFill>
                <a:schemeClr val="dk2"/>
              </a:solidFill>
              <a:latin typeface="Lato"/>
              <a:ea typeface="Lato"/>
              <a:cs typeface="Lato"/>
              <a:sym typeface="Lato"/>
            </a:endParaRPr>
          </a:p>
        </p:txBody>
      </p:sp>
      <p:sp>
        <p:nvSpPr>
          <p:cNvPr id="409" name="Google Shape;409;gfacf545f29_2_601"/>
          <p:cNvSpPr txBox="1">
            <a:spLocks noGrp="1"/>
          </p:cNvSpPr>
          <p:nvPr>
            <p:ph type="title"/>
          </p:nvPr>
        </p:nvSpPr>
        <p:spPr>
          <a:xfrm>
            <a:off x="950842" y="78467"/>
            <a:ext cx="10290300" cy="7635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3700"/>
              <a:buNone/>
            </a:pPr>
            <a:r>
              <a:rPr lang="en-GB" sz="2400" dirty="0"/>
              <a:t>Road map</a:t>
            </a:r>
            <a:endParaRPr sz="2400" dirty="0"/>
          </a:p>
        </p:txBody>
      </p:sp>
      <p:sp>
        <p:nvSpPr>
          <p:cNvPr id="410" name="Google Shape;410;gfacf545f29_2_601"/>
          <p:cNvSpPr txBox="1"/>
          <p:nvPr/>
        </p:nvSpPr>
        <p:spPr>
          <a:xfrm>
            <a:off x="1063948" y="1003250"/>
            <a:ext cx="3119100" cy="2925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400" b="1" dirty="0">
                <a:solidFill>
                  <a:schemeClr val="lt2"/>
                </a:solidFill>
                <a:latin typeface="Trebuchet MS"/>
                <a:ea typeface="Trebuchet MS"/>
                <a:cs typeface="Trebuchet MS"/>
                <a:sym typeface="Trebuchet MS"/>
              </a:rPr>
              <a:t>Novel data</a:t>
            </a:r>
            <a:endParaRPr sz="1500" b="1" i="0" u="none" strike="noStrike" cap="none" dirty="0">
              <a:solidFill>
                <a:schemeClr val="lt2"/>
              </a:solidFill>
              <a:latin typeface="Trebuchet MS"/>
              <a:ea typeface="Trebuchet MS"/>
              <a:cs typeface="Trebuchet MS"/>
              <a:sym typeface="Trebuchet MS"/>
            </a:endParaRPr>
          </a:p>
        </p:txBody>
      </p:sp>
      <p:sp>
        <p:nvSpPr>
          <p:cNvPr id="411" name="Google Shape;411;gfacf545f29_2_601"/>
          <p:cNvSpPr txBox="1"/>
          <p:nvPr/>
        </p:nvSpPr>
        <p:spPr>
          <a:xfrm>
            <a:off x="1282852" y="1387625"/>
            <a:ext cx="2641200" cy="923360"/>
          </a:xfrm>
          <a:prstGeom prst="rect">
            <a:avLst/>
          </a:prstGeom>
          <a:noFill/>
          <a:ln>
            <a:noFill/>
          </a:ln>
        </p:spPr>
        <p:txBody>
          <a:bodyPr spcFirstLastPara="1" wrap="square" lIns="45725" tIns="22875" rIns="45725" bIns="22875" anchor="ctr" anchorCtr="0">
            <a:spAutoFit/>
          </a:bodyPr>
          <a:lstStyle/>
          <a:p>
            <a:pPr marL="0" marR="0" lvl="0" indent="0" algn="ctr" rtl="0">
              <a:lnSpc>
                <a:spcPct val="100000"/>
              </a:lnSpc>
              <a:spcBef>
                <a:spcPts val="0"/>
              </a:spcBef>
              <a:spcAft>
                <a:spcPts val="0"/>
              </a:spcAft>
              <a:buClr>
                <a:schemeClr val="dk1"/>
              </a:buClr>
              <a:buSzPts val="1500"/>
              <a:buFont typeface="Arial"/>
              <a:buNone/>
            </a:pPr>
            <a:r>
              <a:rPr lang="en-GB" sz="1900" dirty="0">
                <a:solidFill>
                  <a:schemeClr val="dk2"/>
                </a:solidFill>
                <a:latin typeface="Trebuchet MS"/>
                <a:ea typeface="Trebuchet MS"/>
                <a:cs typeface="Trebuchet MS"/>
                <a:sym typeface="Trebuchet MS"/>
              </a:rPr>
              <a:t>Adding data to the application info from different sources</a:t>
            </a:r>
            <a:endParaRPr sz="1800" i="0" u="none" strike="noStrike" cap="none" dirty="0">
              <a:solidFill>
                <a:schemeClr val="dk2"/>
              </a:solidFill>
              <a:latin typeface="Trebuchet MS"/>
              <a:ea typeface="Trebuchet MS"/>
              <a:cs typeface="Trebuchet MS"/>
              <a:sym typeface="Trebuchet MS"/>
            </a:endParaRPr>
          </a:p>
        </p:txBody>
      </p:sp>
      <p:sp>
        <p:nvSpPr>
          <p:cNvPr id="412" name="Google Shape;412;gfacf545f29_2_601"/>
          <p:cNvSpPr txBox="1"/>
          <p:nvPr/>
        </p:nvSpPr>
        <p:spPr>
          <a:xfrm>
            <a:off x="950842" y="5296301"/>
            <a:ext cx="2593959" cy="2925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400" b="1" dirty="0">
                <a:solidFill>
                  <a:schemeClr val="accent2"/>
                </a:solidFill>
                <a:latin typeface="Trebuchet MS"/>
                <a:ea typeface="Trebuchet MS"/>
                <a:cs typeface="Trebuchet MS"/>
                <a:sym typeface="Trebuchet MS"/>
              </a:rPr>
              <a:t>Data preparation</a:t>
            </a:r>
            <a:endParaRPr sz="1500" b="1" i="0" u="none" strike="noStrike" cap="none" dirty="0">
              <a:solidFill>
                <a:schemeClr val="accent2"/>
              </a:solidFill>
              <a:latin typeface="Trebuchet MS"/>
              <a:ea typeface="Trebuchet MS"/>
              <a:cs typeface="Trebuchet MS"/>
              <a:sym typeface="Trebuchet MS"/>
            </a:endParaRPr>
          </a:p>
        </p:txBody>
      </p:sp>
      <p:sp>
        <p:nvSpPr>
          <p:cNvPr id="413" name="Google Shape;413;gfacf545f29_2_601"/>
          <p:cNvSpPr txBox="1"/>
          <p:nvPr/>
        </p:nvSpPr>
        <p:spPr>
          <a:xfrm>
            <a:off x="791075" y="6019282"/>
            <a:ext cx="3272400" cy="338585"/>
          </a:xfrm>
          <a:prstGeom prst="rect">
            <a:avLst/>
          </a:prstGeom>
          <a:noFill/>
          <a:ln>
            <a:noFill/>
          </a:ln>
        </p:spPr>
        <p:txBody>
          <a:bodyPr spcFirstLastPara="1" wrap="square" lIns="45725" tIns="22875" rIns="45725" bIns="22875" anchor="ctr" anchorCtr="0">
            <a:spAutoFit/>
          </a:bodyPr>
          <a:lstStyle/>
          <a:p>
            <a:pPr marL="0" marR="0" lvl="0" indent="0" algn="ctr" rtl="0">
              <a:lnSpc>
                <a:spcPct val="100000"/>
              </a:lnSpc>
              <a:spcBef>
                <a:spcPts val="0"/>
              </a:spcBef>
              <a:spcAft>
                <a:spcPts val="0"/>
              </a:spcAft>
              <a:buClr>
                <a:schemeClr val="dk1"/>
              </a:buClr>
              <a:buSzPts val="1500"/>
              <a:buFont typeface="Arial"/>
              <a:buNone/>
            </a:pPr>
            <a:r>
              <a:rPr lang="en-GB" sz="1900" dirty="0">
                <a:solidFill>
                  <a:schemeClr val="dk2"/>
                </a:solidFill>
                <a:latin typeface="Trebuchet MS"/>
                <a:ea typeface="Trebuchet MS"/>
                <a:cs typeface="Trebuchet MS"/>
                <a:sym typeface="Trebuchet MS"/>
              </a:rPr>
              <a:t>Filtering and transformation</a:t>
            </a:r>
            <a:endParaRPr sz="1900" i="0" u="none" strike="noStrike" cap="none" dirty="0">
              <a:solidFill>
                <a:schemeClr val="dk2"/>
              </a:solidFill>
              <a:latin typeface="Trebuchet MS"/>
              <a:ea typeface="Trebuchet MS"/>
              <a:cs typeface="Trebuchet MS"/>
              <a:sym typeface="Trebuchet MS"/>
            </a:endParaRPr>
          </a:p>
        </p:txBody>
      </p:sp>
      <p:sp>
        <p:nvSpPr>
          <p:cNvPr id="414" name="Google Shape;414;gfacf545f29_2_601"/>
          <p:cNvSpPr txBox="1"/>
          <p:nvPr/>
        </p:nvSpPr>
        <p:spPr>
          <a:xfrm>
            <a:off x="4814151" y="5282475"/>
            <a:ext cx="2331600" cy="292500"/>
          </a:xfrm>
          <a:prstGeom prst="rect">
            <a:avLst/>
          </a:prstGeom>
          <a:no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2400" b="1" dirty="0">
                <a:solidFill>
                  <a:schemeClr val="accent4"/>
                </a:solidFill>
                <a:latin typeface="Trebuchet MS"/>
                <a:ea typeface="Trebuchet MS"/>
                <a:cs typeface="Trebuchet MS"/>
                <a:sym typeface="Trebuchet MS"/>
              </a:rPr>
              <a:t>Merge</a:t>
            </a:r>
            <a:endParaRPr sz="1500" b="1" i="0" u="none" strike="noStrike" cap="none" dirty="0">
              <a:solidFill>
                <a:schemeClr val="accent4"/>
              </a:solidFill>
              <a:latin typeface="Trebuchet MS"/>
              <a:ea typeface="Trebuchet MS"/>
              <a:cs typeface="Trebuchet MS"/>
              <a:sym typeface="Trebuchet MS"/>
            </a:endParaRPr>
          </a:p>
        </p:txBody>
      </p:sp>
      <p:sp>
        <p:nvSpPr>
          <p:cNvPr id="416" name="Google Shape;416;gfacf545f29_2_601"/>
          <p:cNvSpPr txBox="1"/>
          <p:nvPr/>
        </p:nvSpPr>
        <p:spPr>
          <a:xfrm>
            <a:off x="5557624" y="1003238"/>
            <a:ext cx="2757600" cy="415500"/>
          </a:xfrm>
          <a:prstGeom prst="rect">
            <a:avLst/>
          </a:prstGeom>
          <a:noFill/>
          <a:ln>
            <a:noFill/>
          </a:ln>
        </p:spPr>
        <p:txBody>
          <a:bodyPr spcFirstLastPara="1" wrap="square" lIns="45725" tIns="22875" rIns="45725" bIns="22875"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GB" sz="2400" b="1" dirty="0">
                <a:solidFill>
                  <a:schemeClr val="accent5"/>
                </a:solidFill>
                <a:latin typeface="Trebuchet MS"/>
                <a:ea typeface="Trebuchet MS"/>
                <a:cs typeface="Trebuchet MS"/>
                <a:sym typeface="Trebuchet MS"/>
              </a:rPr>
              <a:t>Automation</a:t>
            </a:r>
            <a:endParaRPr sz="1500" b="1" i="0" u="none" strike="noStrike" cap="none" dirty="0">
              <a:solidFill>
                <a:schemeClr val="accent5"/>
              </a:solidFill>
              <a:latin typeface="Trebuchet MS"/>
              <a:ea typeface="Trebuchet MS"/>
              <a:cs typeface="Trebuchet MS"/>
              <a:sym typeface="Trebuchet MS"/>
            </a:endParaRPr>
          </a:p>
        </p:txBody>
      </p:sp>
      <p:sp>
        <p:nvSpPr>
          <p:cNvPr id="417" name="Google Shape;417;gfacf545f29_2_601"/>
          <p:cNvSpPr txBox="1"/>
          <p:nvPr/>
        </p:nvSpPr>
        <p:spPr>
          <a:xfrm>
            <a:off x="4468576" y="1561432"/>
            <a:ext cx="5021700" cy="338585"/>
          </a:xfrm>
          <a:prstGeom prst="rect">
            <a:avLst/>
          </a:prstGeom>
          <a:noFill/>
          <a:ln>
            <a:noFill/>
          </a:ln>
        </p:spPr>
        <p:txBody>
          <a:bodyPr spcFirstLastPara="1" wrap="square" lIns="45725" tIns="22875" rIns="45725" bIns="22875" anchor="ctr" anchorCtr="0">
            <a:spAutoFit/>
          </a:bodyPr>
          <a:lstStyle/>
          <a:p>
            <a:pPr marL="0" marR="0" lvl="0" indent="0" algn="ctr" rtl="0">
              <a:lnSpc>
                <a:spcPct val="100000"/>
              </a:lnSpc>
              <a:spcBef>
                <a:spcPts val="0"/>
              </a:spcBef>
              <a:spcAft>
                <a:spcPts val="0"/>
              </a:spcAft>
              <a:buClr>
                <a:schemeClr val="dk1"/>
              </a:buClr>
              <a:buSzPts val="1500"/>
              <a:buFont typeface="Arial"/>
              <a:buNone/>
            </a:pPr>
            <a:r>
              <a:rPr lang="en-GB" sz="1900" dirty="0">
                <a:solidFill>
                  <a:schemeClr val="dk2"/>
                </a:solidFill>
                <a:latin typeface="Trebuchet MS"/>
                <a:ea typeface="Trebuchet MS"/>
                <a:cs typeface="Trebuchet MS"/>
                <a:sym typeface="Trebuchet MS"/>
              </a:rPr>
              <a:t>Scripts for data automatic extraction</a:t>
            </a:r>
            <a:endParaRPr sz="1900" i="0" u="none" strike="noStrike" cap="none" dirty="0">
              <a:solidFill>
                <a:schemeClr val="dk2"/>
              </a:solidFill>
              <a:latin typeface="Trebuchet MS"/>
              <a:ea typeface="Trebuchet MS"/>
              <a:cs typeface="Trebuchet MS"/>
              <a:sym typeface="Trebuchet MS"/>
            </a:endParaRPr>
          </a:p>
        </p:txBody>
      </p:sp>
      <p:sp>
        <p:nvSpPr>
          <p:cNvPr id="418" name="Google Shape;418;gfacf545f29_2_601"/>
          <p:cNvSpPr/>
          <p:nvPr/>
        </p:nvSpPr>
        <p:spPr>
          <a:xfrm rot="10800000">
            <a:off x="6642322" y="2673821"/>
            <a:ext cx="27692" cy="81336"/>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19" name="Google Shape;419;gfacf545f29_2_601"/>
          <p:cNvSpPr txBox="1"/>
          <p:nvPr/>
        </p:nvSpPr>
        <p:spPr>
          <a:xfrm>
            <a:off x="7359095" y="5261375"/>
            <a:ext cx="3836400" cy="415500"/>
          </a:xfrm>
          <a:prstGeom prst="rect">
            <a:avLst/>
          </a:prstGeom>
          <a:noFill/>
          <a:ln>
            <a:noFill/>
          </a:ln>
        </p:spPr>
        <p:txBody>
          <a:bodyPr spcFirstLastPara="1" wrap="square" lIns="45725" tIns="22875" rIns="45725" bIns="22875"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en-GB" sz="2400" b="1" dirty="0">
                <a:solidFill>
                  <a:schemeClr val="dk1"/>
                </a:solidFill>
                <a:latin typeface="Trebuchet MS"/>
                <a:ea typeface="Trebuchet MS"/>
                <a:cs typeface="Trebuchet MS"/>
                <a:sym typeface="Trebuchet MS"/>
              </a:rPr>
              <a:t>Machine learning</a:t>
            </a:r>
            <a:endParaRPr sz="1500" b="1" i="0" u="none" strike="noStrike" cap="none" dirty="0">
              <a:solidFill>
                <a:schemeClr val="dk1"/>
              </a:solidFill>
              <a:latin typeface="Trebuchet MS"/>
              <a:ea typeface="Trebuchet MS"/>
              <a:cs typeface="Trebuchet MS"/>
              <a:sym typeface="Trebuchet MS"/>
            </a:endParaRPr>
          </a:p>
        </p:txBody>
      </p:sp>
      <p:sp>
        <p:nvSpPr>
          <p:cNvPr id="420" name="Google Shape;420;gfacf545f29_2_601"/>
          <p:cNvSpPr txBox="1"/>
          <p:nvPr/>
        </p:nvSpPr>
        <p:spPr>
          <a:xfrm>
            <a:off x="7041225" y="5765575"/>
            <a:ext cx="4785300" cy="923700"/>
          </a:xfrm>
          <a:prstGeom prst="rect">
            <a:avLst/>
          </a:prstGeom>
          <a:noFill/>
          <a:ln>
            <a:noFill/>
          </a:ln>
        </p:spPr>
        <p:txBody>
          <a:bodyPr spcFirstLastPara="1" wrap="square" lIns="45725" tIns="22875" rIns="45725" bIns="22875" anchor="ctr" anchorCtr="0">
            <a:spAutoFit/>
          </a:bodyPr>
          <a:lstStyle/>
          <a:p>
            <a:pPr lvl="0" algn="ctr">
              <a:buClr>
                <a:schemeClr val="dk1"/>
              </a:buClr>
              <a:buSzPts val="1500"/>
            </a:pPr>
            <a:r>
              <a:rPr lang="en-GB" sz="1900" dirty="0">
                <a:solidFill>
                  <a:schemeClr val="dk2"/>
                </a:solidFill>
                <a:latin typeface="Trebuchet MS"/>
                <a:ea typeface="Trebuchet MS"/>
                <a:cs typeface="Trebuchet MS"/>
                <a:sym typeface="Trebuchet MS"/>
              </a:rPr>
              <a:t>Identification of parameters significant for creditworthiness from the combined data set</a:t>
            </a:r>
            <a:endParaRPr sz="1900" i="0" u="none" strike="noStrike" cap="none" dirty="0">
              <a:solidFill>
                <a:schemeClr val="dk2"/>
              </a:solidFill>
              <a:latin typeface="Trebuchet MS"/>
              <a:ea typeface="Trebuchet MS"/>
              <a:cs typeface="Trebuchet MS"/>
              <a:sym typeface="Trebuchet MS"/>
            </a:endParaRPr>
          </a:p>
        </p:txBody>
      </p:sp>
      <p:sp>
        <p:nvSpPr>
          <p:cNvPr id="421" name="Google Shape;421;gfacf545f29_2_601"/>
          <p:cNvSpPr/>
          <p:nvPr/>
        </p:nvSpPr>
        <p:spPr>
          <a:xfrm rot="10800000">
            <a:off x="6010832" y="4185234"/>
            <a:ext cx="1030392" cy="1026295"/>
          </a:xfrm>
          <a:custGeom>
            <a:avLst/>
            <a:gdLst/>
            <a:ahLst/>
            <a:cxnLst/>
            <a:rect l="l" t="t" r="r" b="b"/>
            <a:pathLst>
              <a:path w="2723" h="2724" extrusionOk="0">
                <a:moveTo>
                  <a:pt x="2722" y="1362"/>
                </a:moveTo>
                <a:lnTo>
                  <a:pt x="2722" y="1362"/>
                </a:lnTo>
                <a:cubicBezTo>
                  <a:pt x="2722" y="609"/>
                  <a:pt x="2112" y="0"/>
                  <a:pt x="1362" y="0"/>
                </a:cubicBezTo>
                <a:lnTo>
                  <a:pt x="1362" y="0"/>
                </a:lnTo>
                <a:cubicBezTo>
                  <a:pt x="610" y="0"/>
                  <a:pt x="0" y="609"/>
                  <a:pt x="0" y="1362"/>
                </a:cubicBezTo>
                <a:lnTo>
                  <a:pt x="0" y="1362"/>
                </a:lnTo>
                <a:cubicBezTo>
                  <a:pt x="0" y="2114"/>
                  <a:pt x="610" y="2723"/>
                  <a:pt x="1362" y="2723"/>
                </a:cubicBezTo>
                <a:lnTo>
                  <a:pt x="1362" y="2723"/>
                </a:lnTo>
                <a:cubicBezTo>
                  <a:pt x="2112" y="2723"/>
                  <a:pt x="2722" y="2114"/>
                  <a:pt x="2722" y="1362"/>
                </a:cubicBezTo>
              </a:path>
            </a:pathLst>
          </a:custGeom>
          <a:solidFill>
            <a:schemeClr val="dk2"/>
          </a:solidFill>
          <a:ln>
            <a:noFill/>
          </a:ln>
        </p:spPr>
        <p:txBody>
          <a:bodyPr spcFirstLastPara="1" wrap="square" lIns="45725" tIns="22875" rIns="45725" bIns="22875"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Lato Light"/>
              <a:ea typeface="Lato Light"/>
              <a:cs typeface="Lato Light"/>
              <a:sym typeface="Lato Light"/>
            </a:endParaRPr>
          </a:p>
        </p:txBody>
      </p:sp>
      <p:sp>
        <p:nvSpPr>
          <p:cNvPr id="422" name="Google Shape;422;gfacf545f29_2_601"/>
          <p:cNvSpPr/>
          <p:nvPr/>
        </p:nvSpPr>
        <p:spPr>
          <a:xfrm rot="10800000">
            <a:off x="5979951" y="2364667"/>
            <a:ext cx="1030392" cy="1024628"/>
          </a:xfrm>
          <a:custGeom>
            <a:avLst/>
            <a:gdLst/>
            <a:ahLst/>
            <a:cxnLst/>
            <a:rect l="l" t="t" r="r" b="b"/>
            <a:pathLst>
              <a:path w="2723" h="2723" extrusionOk="0">
                <a:moveTo>
                  <a:pt x="2722" y="1360"/>
                </a:moveTo>
                <a:lnTo>
                  <a:pt x="2722" y="1360"/>
                </a:lnTo>
                <a:cubicBezTo>
                  <a:pt x="2722" y="608"/>
                  <a:pt x="2112" y="0"/>
                  <a:pt x="1362" y="0"/>
                </a:cubicBezTo>
                <a:lnTo>
                  <a:pt x="1362" y="0"/>
                </a:lnTo>
                <a:cubicBezTo>
                  <a:pt x="610" y="0"/>
                  <a:pt x="0" y="608"/>
                  <a:pt x="0" y="1360"/>
                </a:cubicBezTo>
                <a:lnTo>
                  <a:pt x="0" y="1360"/>
                </a:lnTo>
                <a:cubicBezTo>
                  <a:pt x="0" y="2112"/>
                  <a:pt x="610" y="2722"/>
                  <a:pt x="1362" y="2722"/>
                </a:cubicBezTo>
                <a:lnTo>
                  <a:pt x="1362" y="2722"/>
                </a:lnTo>
                <a:cubicBezTo>
                  <a:pt x="2112" y="2722"/>
                  <a:pt x="2722" y="2112"/>
                  <a:pt x="2722" y="1360"/>
                </a:cubicBezTo>
              </a:path>
            </a:pathLst>
          </a:custGeom>
          <a:solidFill>
            <a:schemeClr val="dk2"/>
          </a:solidFill>
          <a:ln>
            <a:noFill/>
          </a:ln>
        </p:spPr>
        <p:txBody>
          <a:bodyPr spcFirstLastPara="1" wrap="square" lIns="45725" tIns="22875" rIns="45725" bIns="22875"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Lato Light"/>
              <a:ea typeface="Lato Light"/>
              <a:cs typeface="Lato Light"/>
              <a:sym typeface="Lato Light"/>
            </a:endParaRPr>
          </a:p>
        </p:txBody>
      </p:sp>
      <p:sp>
        <p:nvSpPr>
          <p:cNvPr id="423" name="Google Shape;423;gfacf545f29_2_601"/>
          <p:cNvSpPr/>
          <p:nvPr/>
        </p:nvSpPr>
        <p:spPr>
          <a:xfrm rot="10800000">
            <a:off x="3438185" y="4185234"/>
            <a:ext cx="1030392" cy="1026295"/>
          </a:xfrm>
          <a:custGeom>
            <a:avLst/>
            <a:gdLst/>
            <a:ahLst/>
            <a:cxnLst/>
            <a:rect l="l" t="t" r="r" b="b"/>
            <a:pathLst>
              <a:path w="2723" h="2724" extrusionOk="0">
                <a:moveTo>
                  <a:pt x="2722" y="1362"/>
                </a:moveTo>
                <a:lnTo>
                  <a:pt x="2722" y="1362"/>
                </a:lnTo>
                <a:cubicBezTo>
                  <a:pt x="2722" y="609"/>
                  <a:pt x="2113" y="0"/>
                  <a:pt x="1361" y="0"/>
                </a:cubicBezTo>
                <a:lnTo>
                  <a:pt x="1361" y="0"/>
                </a:lnTo>
                <a:cubicBezTo>
                  <a:pt x="609" y="0"/>
                  <a:pt x="0" y="609"/>
                  <a:pt x="0" y="1362"/>
                </a:cubicBezTo>
                <a:lnTo>
                  <a:pt x="0" y="1362"/>
                </a:lnTo>
                <a:cubicBezTo>
                  <a:pt x="0" y="2114"/>
                  <a:pt x="609" y="2723"/>
                  <a:pt x="1361" y="2723"/>
                </a:cubicBezTo>
                <a:lnTo>
                  <a:pt x="1361" y="2723"/>
                </a:lnTo>
                <a:cubicBezTo>
                  <a:pt x="2113" y="2723"/>
                  <a:pt x="2722" y="2114"/>
                  <a:pt x="2722" y="1362"/>
                </a:cubicBezTo>
              </a:path>
            </a:pathLst>
          </a:custGeom>
          <a:solidFill>
            <a:schemeClr val="dk2"/>
          </a:solidFill>
          <a:ln>
            <a:noFill/>
          </a:ln>
        </p:spPr>
        <p:txBody>
          <a:bodyPr spcFirstLastPara="1" wrap="square" lIns="45725" tIns="22875" rIns="45725" bIns="22875"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Lato Light"/>
              <a:ea typeface="Lato Light"/>
              <a:cs typeface="Lato Light"/>
              <a:sym typeface="Lato Light"/>
            </a:endParaRPr>
          </a:p>
        </p:txBody>
      </p:sp>
      <p:sp>
        <p:nvSpPr>
          <p:cNvPr id="424" name="Google Shape;424;gfacf545f29_2_601"/>
          <p:cNvSpPr/>
          <p:nvPr/>
        </p:nvSpPr>
        <p:spPr>
          <a:xfrm rot="10800000">
            <a:off x="1912087" y="2364667"/>
            <a:ext cx="1030392" cy="1024628"/>
          </a:xfrm>
          <a:custGeom>
            <a:avLst/>
            <a:gdLst/>
            <a:ahLst/>
            <a:cxnLst/>
            <a:rect l="l" t="t" r="r" b="b"/>
            <a:pathLst>
              <a:path w="2723" h="2723" extrusionOk="0">
                <a:moveTo>
                  <a:pt x="2722" y="1360"/>
                </a:moveTo>
                <a:lnTo>
                  <a:pt x="2722" y="1360"/>
                </a:lnTo>
                <a:cubicBezTo>
                  <a:pt x="2722" y="608"/>
                  <a:pt x="2112" y="0"/>
                  <a:pt x="1362" y="0"/>
                </a:cubicBezTo>
                <a:lnTo>
                  <a:pt x="1362" y="0"/>
                </a:lnTo>
                <a:cubicBezTo>
                  <a:pt x="610" y="0"/>
                  <a:pt x="0" y="608"/>
                  <a:pt x="0" y="1360"/>
                </a:cubicBezTo>
                <a:lnTo>
                  <a:pt x="0" y="1360"/>
                </a:lnTo>
                <a:cubicBezTo>
                  <a:pt x="0" y="2112"/>
                  <a:pt x="610" y="2722"/>
                  <a:pt x="1362" y="2722"/>
                </a:cubicBezTo>
                <a:lnTo>
                  <a:pt x="1362" y="2722"/>
                </a:lnTo>
                <a:cubicBezTo>
                  <a:pt x="2112" y="2722"/>
                  <a:pt x="2722" y="2112"/>
                  <a:pt x="2722" y="1360"/>
                </a:cubicBezTo>
              </a:path>
            </a:pathLst>
          </a:custGeom>
          <a:solidFill>
            <a:schemeClr val="dk2"/>
          </a:solidFill>
          <a:ln>
            <a:noFill/>
          </a:ln>
        </p:spPr>
        <p:txBody>
          <a:bodyPr spcFirstLastPara="1" wrap="square" lIns="45725" tIns="22875" rIns="45725" bIns="22875" anchor="ctr" anchorCtr="0">
            <a:noAutofit/>
          </a:bodyPr>
          <a:lstStyle/>
          <a:p>
            <a:pPr marL="0" marR="0" lvl="0" indent="0" algn="l" rtl="0">
              <a:lnSpc>
                <a:spcPct val="100000"/>
              </a:lnSpc>
              <a:spcBef>
                <a:spcPts val="0"/>
              </a:spcBef>
              <a:spcAft>
                <a:spcPts val="0"/>
              </a:spcAft>
              <a:buClr>
                <a:srgbClr val="000000"/>
              </a:buClr>
              <a:buSzPts val="3200"/>
              <a:buFont typeface="Arial"/>
              <a:buNone/>
            </a:pPr>
            <a:endParaRPr sz="3200" b="0" i="0" u="none" strike="noStrike" cap="none">
              <a:solidFill>
                <a:schemeClr val="dk1"/>
              </a:solidFill>
              <a:latin typeface="Lato Light"/>
              <a:ea typeface="Lato Light"/>
              <a:cs typeface="Lato Light"/>
              <a:sym typeface="Lato Light"/>
            </a:endParaRPr>
          </a:p>
        </p:txBody>
      </p:sp>
      <p:sp>
        <p:nvSpPr>
          <p:cNvPr id="425" name="Google Shape;425;gfacf545f29_2_601"/>
          <p:cNvSpPr/>
          <p:nvPr/>
        </p:nvSpPr>
        <p:spPr>
          <a:xfrm flipH="1">
            <a:off x="6063521" y="4240009"/>
            <a:ext cx="923309" cy="918396"/>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1"/>
          </a:solid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a:solidFill>
                  <a:schemeClr val="dk2"/>
                </a:solidFill>
                <a:latin typeface="Lato"/>
                <a:ea typeface="Lato"/>
                <a:cs typeface="Lato"/>
                <a:sym typeface="Lato"/>
              </a:rPr>
              <a:t>4</a:t>
            </a:r>
            <a:endParaRPr sz="2800" b="1" i="0" u="none" strike="noStrike" cap="none">
              <a:solidFill>
                <a:schemeClr val="dk2"/>
              </a:solidFill>
              <a:latin typeface="Lato"/>
              <a:ea typeface="Lato"/>
              <a:cs typeface="Lato"/>
              <a:sym typeface="Lato"/>
            </a:endParaRPr>
          </a:p>
        </p:txBody>
      </p:sp>
      <p:sp>
        <p:nvSpPr>
          <p:cNvPr id="426" name="Google Shape;426;gfacf545f29_2_601"/>
          <p:cNvSpPr/>
          <p:nvPr/>
        </p:nvSpPr>
        <p:spPr>
          <a:xfrm flipH="1">
            <a:off x="3492572" y="4240009"/>
            <a:ext cx="923309" cy="918396"/>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1"/>
          </a:solid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a:solidFill>
                  <a:schemeClr val="dk2"/>
                </a:solidFill>
                <a:latin typeface="Lato"/>
                <a:ea typeface="Lato"/>
                <a:cs typeface="Lato"/>
                <a:sym typeface="Lato"/>
              </a:rPr>
              <a:t>3</a:t>
            </a:r>
            <a:endParaRPr sz="2800" b="1" i="0" u="none" strike="noStrike" cap="none">
              <a:solidFill>
                <a:schemeClr val="dk2"/>
              </a:solidFill>
              <a:latin typeface="Lato"/>
              <a:ea typeface="Lato"/>
              <a:cs typeface="Lato"/>
              <a:sym typeface="Lato"/>
            </a:endParaRPr>
          </a:p>
        </p:txBody>
      </p:sp>
      <p:sp>
        <p:nvSpPr>
          <p:cNvPr id="427" name="Google Shape;427;gfacf545f29_2_601"/>
          <p:cNvSpPr/>
          <p:nvPr/>
        </p:nvSpPr>
        <p:spPr>
          <a:xfrm flipH="1">
            <a:off x="6033501" y="2417764"/>
            <a:ext cx="923309" cy="918396"/>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1"/>
          </a:solid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i="0" u="none" strike="noStrike" cap="none">
                <a:solidFill>
                  <a:schemeClr val="dk2"/>
                </a:solidFill>
                <a:latin typeface="Lato"/>
                <a:ea typeface="Lato"/>
                <a:cs typeface="Lato"/>
                <a:sym typeface="Lato"/>
              </a:rPr>
              <a:t>2</a:t>
            </a:r>
            <a:endParaRPr sz="2800" b="1" i="0" u="none" strike="noStrike" cap="none">
              <a:solidFill>
                <a:schemeClr val="dk2"/>
              </a:solidFill>
              <a:latin typeface="Lato"/>
              <a:ea typeface="Lato"/>
              <a:cs typeface="Lato"/>
              <a:sym typeface="Lato"/>
            </a:endParaRPr>
          </a:p>
        </p:txBody>
      </p:sp>
      <p:sp>
        <p:nvSpPr>
          <p:cNvPr id="428" name="Google Shape;428;gfacf545f29_2_601"/>
          <p:cNvSpPr/>
          <p:nvPr/>
        </p:nvSpPr>
        <p:spPr>
          <a:xfrm flipH="1">
            <a:off x="1965623" y="2417764"/>
            <a:ext cx="923308" cy="918394"/>
          </a:xfrm>
          <a:custGeom>
            <a:avLst/>
            <a:gdLst/>
            <a:ahLst/>
            <a:cxnLst/>
            <a:rect l="l" t="t" r="r" b="b"/>
            <a:pathLst>
              <a:path w="2124" h="2123" extrusionOk="0">
                <a:moveTo>
                  <a:pt x="2123" y="1061"/>
                </a:moveTo>
                <a:lnTo>
                  <a:pt x="2123" y="1061"/>
                </a:lnTo>
                <a:cubicBezTo>
                  <a:pt x="2123" y="475"/>
                  <a:pt x="1648" y="0"/>
                  <a:pt x="1061" y="0"/>
                </a:cubicBezTo>
                <a:lnTo>
                  <a:pt x="1061" y="0"/>
                </a:lnTo>
                <a:cubicBezTo>
                  <a:pt x="475" y="0"/>
                  <a:pt x="0" y="475"/>
                  <a:pt x="0" y="1061"/>
                </a:cubicBezTo>
                <a:lnTo>
                  <a:pt x="0" y="1061"/>
                </a:lnTo>
                <a:cubicBezTo>
                  <a:pt x="0" y="1647"/>
                  <a:pt x="475" y="2122"/>
                  <a:pt x="1061" y="2122"/>
                </a:cubicBezTo>
                <a:lnTo>
                  <a:pt x="1061" y="2122"/>
                </a:lnTo>
                <a:cubicBezTo>
                  <a:pt x="1648" y="2122"/>
                  <a:pt x="2123" y="1647"/>
                  <a:pt x="2123" y="1061"/>
                </a:cubicBezTo>
              </a:path>
            </a:pathLst>
          </a:custGeom>
          <a:solidFill>
            <a:schemeClr val="lt1"/>
          </a:solidFill>
          <a:ln>
            <a:noFill/>
          </a:ln>
        </p:spPr>
        <p:txBody>
          <a:bodyPr spcFirstLastPara="1" wrap="square" lIns="45725" tIns="22875" rIns="45725" bIns="22875"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GB" sz="2800" b="1" i="0" u="none" strike="noStrike" cap="none">
                <a:solidFill>
                  <a:schemeClr val="dk2"/>
                </a:solidFill>
                <a:latin typeface="Lato"/>
                <a:ea typeface="Lato"/>
                <a:cs typeface="Lato"/>
                <a:sym typeface="Lato"/>
              </a:rPr>
              <a:t>1</a:t>
            </a:r>
            <a:endParaRPr sz="2800" b="1" i="0" u="none" strike="noStrike" cap="none">
              <a:solidFill>
                <a:schemeClr val="dk2"/>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facf545f29_2_965"/>
          <p:cNvSpPr txBox="1">
            <a:spLocks noGrp="1"/>
          </p:cNvSpPr>
          <p:nvPr>
            <p:ph type="title"/>
          </p:nvPr>
        </p:nvSpPr>
        <p:spPr>
          <a:xfrm>
            <a:off x="-2626104" y="573356"/>
            <a:ext cx="5575500" cy="7701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16000"/>
              <a:buNone/>
            </a:pPr>
            <a:r>
              <a:rPr lang="en-GB" sz="5700"/>
              <a:t>1</a:t>
            </a:r>
            <a:endParaRPr sz="5700"/>
          </a:p>
        </p:txBody>
      </p:sp>
      <p:sp>
        <p:nvSpPr>
          <p:cNvPr id="434" name="Google Shape;434;gfacf545f29_2_965"/>
          <p:cNvSpPr txBox="1">
            <a:spLocks noGrp="1"/>
          </p:cNvSpPr>
          <p:nvPr>
            <p:ph type="body" idx="1"/>
          </p:nvPr>
        </p:nvSpPr>
        <p:spPr>
          <a:xfrm>
            <a:off x="866700" y="274600"/>
            <a:ext cx="10458600" cy="615600"/>
          </a:xfrm>
          <a:prstGeom prst="rect">
            <a:avLst/>
          </a:prstGeom>
          <a:noFill/>
          <a:ln>
            <a:noFill/>
          </a:ln>
        </p:spPr>
        <p:txBody>
          <a:bodyPr spcFirstLastPara="1" wrap="square" lIns="121900" tIns="121900" rIns="121900" bIns="121900" anchor="ctr" anchorCtr="0">
            <a:spAutoFit/>
          </a:bodyPr>
          <a:lstStyle/>
          <a:p>
            <a:pPr marL="0" lvl="0" indent="0" algn="ctr" rtl="0">
              <a:spcBef>
                <a:spcPts val="0"/>
              </a:spcBef>
              <a:spcAft>
                <a:spcPts val="0"/>
              </a:spcAft>
              <a:buClr>
                <a:schemeClr val="dk1"/>
              </a:buClr>
              <a:buSzPts val="1500"/>
              <a:buFont typeface="Arial"/>
              <a:buNone/>
            </a:pPr>
            <a:r>
              <a:rPr lang="en-GB" dirty="0">
                <a:solidFill>
                  <a:schemeClr val="dk1"/>
                </a:solidFill>
                <a:latin typeface="Montserrat Black"/>
                <a:ea typeface="Montserrat Black"/>
                <a:cs typeface="Montserrat Black"/>
                <a:sym typeface="Montserrat Black"/>
              </a:rPr>
              <a:t>Choose data for the update</a:t>
            </a:r>
            <a:endParaRPr dirty="0">
              <a:solidFill>
                <a:schemeClr val="dk1"/>
              </a:solidFill>
              <a:latin typeface="Montserrat Black"/>
              <a:ea typeface="Montserrat Black"/>
              <a:cs typeface="Montserrat Black"/>
              <a:sym typeface="Montserrat Black"/>
            </a:endParaRPr>
          </a:p>
        </p:txBody>
      </p:sp>
      <p:sp>
        <p:nvSpPr>
          <p:cNvPr id="435" name="Google Shape;435;gfacf545f29_2_965"/>
          <p:cNvSpPr txBox="1"/>
          <p:nvPr/>
        </p:nvSpPr>
        <p:spPr>
          <a:xfrm>
            <a:off x="1101525" y="1895150"/>
            <a:ext cx="81729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100" b="1" dirty="0">
                <a:latin typeface="Trebuchet MS"/>
                <a:ea typeface="Trebuchet MS"/>
                <a:cs typeface="Trebuchet MS"/>
                <a:sym typeface="Trebuchet MS"/>
              </a:rPr>
              <a:t>What kinds of data do we have?</a:t>
            </a:r>
            <a:endParaRPr sz="2100" b="1" dirty="0">
              <a:latin typeface="Trebuchet MS"/>
              <a:ea typeface="Trebuchet MS"/>
              <a:cs typeface="Trebuchet MS"/>
              <a:sym typeface="Trebuchet MS"/>
            </a:endParaRPr>
          </a:p>
        </p:txBody>
      </p:sp>
      <p:graphicFrame>
        <p:nvGraphicFramePr>
          <p:cNvPr id="436" name="Google Shape;436;gfacf545f29_2_965"/>
          <p:cNvGraphicFramePr/>
          <p:nvPr>
            <p:extLst>
              <p:ext uri="{D42A27DB-BD31-4B8C-83A1-F6EECF244321}">
                <p14:modId xmlns:p14="http://schemas.microsoft.com/office/powerpoint/2010/main" val="21184205"/>
              </p:ext>
            </p:extLst>
          </p:nvPr>
        </p:nvGraphicFramePr>
        <p:xfrm>
          <a:off x="1011725" y="2702550"/>
          <a:ext cx="10287000" cy="3108810"/>
        </p:xfrm>
        <a:graphic>
          <a:graphicData uri="http://schemas.openxmlformats.org/drawingml/2006/table">
            <a:tbl>
              <a:tblPr>
                <a:noFill/>
                <a:tableStyleId>{5582CC82-F4FA-4B97-9D72-4C2F9ADC6F30}</a:tableStyleId>
              </a:tblPr>
              <a:tblGrid>
                <a:gridCol w="5569900">
                  <a:extLst>
                    <a:ext uri="{9D8B030D-6E8A-4147-A177-3AD203B41FA5}">
                      <a16:colId xmlns:a16="http://schemas.microsoft.com/office/drawing/2014/main" val="20000"/>
                    </a:ext>
                  </a:extLst>
                </a:gridCol>
                <a:gridCol w="4717100">
                  <a:extLst>
                    <a:ext uri="{9D8B030D-6E8A-4147-A177-3AD203B41FA5}">
                      <a16:colId xmlns:a16="http://schemas.microsoft.com/office/drawing/2014/main" val="20001"/>
                    </a:ext>
                  </a:extLst>
                </a:gridCol>
              </a:tblGrid>
              <a:tr h="526500">
                <a:tc>
                  <a:txBody>
                    <a:bodyPr/>
                    <a:lstStyle/>
                    <a:p>
                      <a:pPr marL="0" lvl="0" indent="0" algn="ctr" rtl="0">
                        <a:spcBef>
                          <a:spcPts val="0"/>
                        </a:spcBef>
                        <a:spcAft>
                          <a:spcPts val="0"/>
                        </a:spcAft>
                        <a:buNone/>
                      </a:pPr>
                      <a:r>
                        <a:rPr lang="en-GB" sz="2400" b="1" dirty="0">
                          <a:latin typeface="Trebuchet MS"/>
                          <a:ea typeface="Trebuchet MS"/>
                          <a:cs typeface="Trebuchet MS"/>
                          <a:sym typeface="Trebuchet MS"/>
                        </a:rPr>
                        <a:t>Data kind</a:t>
                      </a:r>
                      <a:endParaRPr sz="2400" b="1" dirty="0">
                        <a:latin typeface="Trebuchet MS"/>
                        <a:ea typeface="Trebuchet MS"/>
                        <a:cs typeface="Trebuchet MS"/>
                        <a:sym typeface="Trebuchet MS"/>
                      </a:endParaRPr>
                    </a:p>
                  </a:txBody>
                  <a:tcPr marL="91425" marR="91425" marT="91425" marB="91425"/>
                </a:tc>
                <a:tc>
                  <a:txBody>
                    <a:bodyPr/>
                    <a:lstStyle/>
                    <a:p>
                      <a:pPr marL="0" lvl="0" indent="0" algn="ctr" rtl="0">
                        <a:spcBef>
                          <a:spcPts val="0"/>
                        </a:spcBef>
                        <a:spcAft>
                          <a:spcPts val="0"/>
                        </a:spcAft>
                        <a:buNone/>
                      </a:pPr>
                      <a:r>
                        <a:rPr lang="en-GB" sz="2400" b="1" dirty="0">
                          <a:latin typeface="Trebuchet MS"/>
                          <a:ea typeface="Trebuchet MS"/>
                          <a:cs typeface="Trebuchet MS"/>
                          <a:sym typeface="Trebuchet MS"/>
                        </a:rPr>
                        <a:t> Database</a:t>
                      </a:r>
                      <a:endParaRPr sz="2400" b="1" dirty="0">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0"/>
                  </a:ext>
                </a:extLst>
              </a:tr>
              <a:tr h="877500">
                <a:tc>
                  <a:txBody>
                    <a:bodyPr/>
                    <a:lstStyle/>
                    <a:p>
                      <a:pPr marL="0" lvl="0" indent="0" algn="l" rtl="0">
                        <a:spcBef>
                          <a:spcPts val="0"/>
                        </a:spcBef>
                        <a:spcAft>
                          <a:spcPts val="0"/>
                        </a:spcAft>
                        <a:buNone/>
                      </a:pPr>
                      <a:r>
                        <a:rPr lang="en-GB" sz="2400" b="0" i="0" u="none" strike="noStrike" cap="none" dirty="0">
                          <a:solidFill>
                            <a:srgbClr val="000000"/>
                          </a:solidFill>
                          <a:effectLst/>
                          <a:latin typeface="+mj-lt"/>
                          <a:ea typeface="Arial"/>
                          <a:cs typeface="Arial"/>
                          <a:sym typeface="Arial"/>
                        </a:rPr>
                        <a:t>Credits </a:t>
                      </a:r>
                      <a:endParaRPr sz="2400" dirty="0">
                        <a:latin typeface="+mj-lt"/>
                      </a:endParaRPr>
                    </a:p>
                  </a:txBody>
                  <a:tcPr marL="91425" marR="91425" marT="91425" marB="91425"/>
                </a:tc>
                <a:tc>
                  <a:txBody>
                    <a:bodyPr/>
                    <a:lstStyle/>
                    <a:p>
                      <a:pPr marL="0" lvl="0" indent="0" algn="l" rtl="0">
                        <a:spcBef>
                          <a:spcPts val="0"/>
                        </a:spcBef>
                        <a:spcAft>
                          <a:spcPts val="0"/>
                        </a:spcAft>
                        <a:buClr>
                          <a:schemeClr val="dk1"/>
                        </a:buClr>
                        <a:buSzPts val="1500"/>
                        <a:buFont typeface="Arial"/>
                        <a:buNone/>
                      </a:pPr>
                      <a:r>
                        <a:rPr lang="en-GB" sz="2400">
                          <a:latin typeface="Trebuchet MS"/>
                          <a:ea typeface="Trebuchet MS"/>
                          <a:cs typeface="Trebuchet MS"/>
                          <a:sym typeface="Trebuchet MS"/>
                        </a:rPr>
                        <a:t>postgresql</a:t>
                      </a:r>
                      <a:endParaRPr sz="2400">
                        <a:latin typeface="Trebuchet MS"/>
                        <a:ea typeface="Trebuchet MS"/>
                        <a:cs typeface="Trebuchet MS"/>
                        <a:sym typeface="Trebuchet MS"/>
                      </a:endParaRPr>
                    </a:p>
                    <a:p>
                      <a:pPr marL="0" lvl="0" indent="0" algn="l" rtl="0">
                        <a:spcBef>
                          <a:spcPts val="0"/>
                        </a:spcBef>
                        <a:spcAft>
                          <a:spcPts val="0"/>
                        </a:spcAft>
                        <a:buNone/>
                      </a:pPr>
                      <a:endParaRPr sz="2400">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1"/>
                  </a:ext>
                </a:extLst>
              </a:tr>
              <a:tr h="526500">
                <a:tc>
                  <a:txBody>
                    <a:bodyPr/>
                    <a:lstStyle/>
                    <a:p>
                      <a:pPr marL="0" lvl="0" indent="0" algn="l" rtl="0">
                        <a:spcBef>
                          <a:spcPts val="0"/>
                        </a:spcBef>
                        <a:spcAft>
                          <a:spcPts val="0"/>
                        </a:spcAft>
                        <a:buNone/>
                      </a:pPr>
                      <a:r>
                        <a:rPr lang="en-GB" sz="2400" b="0" i="0" u="none" strike="noStrike" cap="none" dirty="0">
                          <a:solidFill>
                            <a:srgbClr val="000000"/>
                          </a:solidFill>
                          <a:effectLst/>
                          <a:latin typeface="+mj-lt"/>
                          <a:ea typeface="Arial"/>
                          <a:cs typeface="Arial"/>
                          <a:sym typeface="Arial"/>
                        </a:rPr>
                        <a:t>Salaries</a:t>
                      </a:r>
                      <a:endParaRPr lang="en-GB" sz="2400" dirty="0">
                        <a:latin typeface="+mj-lt"/>
                      </a:endParaRPr>
                    </a:p>
                  </a:txBody>
                  <a:tcPr marL="91425" marR="91425" marT="91425" marB="91425"/>
                </a:tc>
                <a:tc>
                  <a:txBody>
                    <a:bodyPr/>
                    <a:lstStyle/>
                    <a:p>
                      <a:pPr marL="0" lvl="0" indent="0" algn="l" rtl="0">
                        <a:spcBef>
                          <a:spcPts val="0"/>
                        </a:spcBef>
                        <a:spcAft>
                          <a:spcPts val="0"/>
                        </a:spcAft>
                        <a:buNone/>
                      </a:pPr>
                      <a:r>
                        <a:rPr lang="en-GB" sz="2400">
                          <a:latin typeface="Trebuchet MS"/>
                          <a:ea typeface="Trebuchet MS"/>
                          <a:cs typeface="Trebuchet MS"/>
                          <a:sym typeface="Trebuchet MS"/>
                        </a:rPr>
                        <a:t>neo4j</a:t>
                      </a:r>
                      <a:endParaRPr sz="2400">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2"/>
                  </a:ext>
                </a:extLst>
              </a:tr>
              <a:tr h="526500">
                <a:tc>
                  <a:txBody>
                    <a:bodyPr/>
                    <a:lstStyle/>
                    <a:p>
                      <a:pPr marL="0" lvl="0" indent="0" algn="l" rtl="0">
                        <a:spcBef>
                          <a:spcPts val="0"/>
                        </a:spcBef>
                        <a:spcAft>
                          <a:spcPts val="0"/>
                        </a:spcAft>
                        <a:buNone/>
                      </a:pPr>
                      <a:r>
                        <a:rPr lang="en-GB" sz="2400" dirty="0">
                          <a:latin typeface="+mj-lt"/>
                          <a:ea typeface="Trebuchet MS"/>
                          <a:cs typeface="Trebuchet MS"/>
                          <a:sym typeface="Trebuchet MS"/>
                        </a:rPr>
                        <a:t>Insurance</a:t>
                      </a:r>
                      <a:endParaRPr dirty="0">
                        <a:latin typeface="+mj-lt"/>
                      </a:endParaRPr>
                    </a:p>
                  </a:txBody>
                  <a:tcPr marL="91425" marR="91425" marT="91425" marB="91425"/>
                </a:tc>
                <a:tc>
                  <a:txBody>
                    <a:bodyPr/>
                    <a:lstStyle/>
                    <a:p>
                      <a:pPr marL="0" lvl="0" indent="0" algn="l" rtl="0">
                        <a:spcBef>
                          <a:spcPts val="0"/>
                        </a:spcBef>
                        <a:spcAft>
                          <a:spcPts val="0"/>
                        </a:spcAft>
                        <a:buNone/>
                      </a:pPr>
                      <a:r>
                        <a:rPr lang="en-GB" sz="2400">
                          <a:latin typeface="Trebuchet MS"/>
                          <a:ea typeface="Trebuchet MS"/>
                          <a:cs typeface="Trebuchet MS"/>
                          <a:sym typeface="Trebuchet MS"/>
                        </a:rPr>
                        <a:t>mysql</a:t>
                      </a:r>
                      <a:endParaRPr sz="2400">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3"/>
                  </a:ext>
                </a:extLst>
              </a:tr>
              <a:tr h="526500">
                <a:tc>
                  <a:txBody>
                    <a:bodyPr/>
                    <a:lstStyle/>
                    <a:p>
                      <a:pPr marL="0" lvl="0" indent="0" algn="l" rtl="0">
                        <a:spcBef>
                          <a:spcPts val="0"/>
                        </a:spcBef>
                        <a:spcAft>
                          <a:spcPts val="0"/>
                        </a:spcAft>
                        <a:buNone/>
                      </a:pPr>
                      <a:r>
                        <a:rPr lang="en-GB" sz="2400" dirty="0">
                          <a:latin typeface="+mj-lt"/>
                          <a:ea typeface="Trebuchet MS"/>
                          <a:cs typeface="Trebuchet MS"/>
                          <a:sym typeface="Trebuchet MS"/>
                        </a:rPr>
                        <a:t>Interview transcripts</a:t>
                      </a:r>
                      <a:endParaRPr dirty="0">
                        <a:latin typeface="+mj-lt"/>
                      </a:endParaRPr>
                    </a:p>
                  </a:txBody>
                  <a:tcPr marL="91425" marR="91425" marT="91425" marB="91425"/>
                </a:tc>
                <a:tc>
                  <a:txBody>
                    <a:bodyPr/>
                    <a:lstStyle/>
                    <a:p>
                      <a:pPr marL="0" lvl="0" indent="0" algn="l" rtl="0">
                        <a:spcBef>
                          <a:spcPts val="0"/>
                        </a:spcBef>
                        <a:spcAft>
                          <a:spcPts val="0"/>
                        </a:spcAft>
                        <a:buNone/>
                      </a:pPr>
                      <a:r>
                        <a:rPr lang="en-GB" sz="2400" dirty="0" err="1">
                          <a:latin typeface="Trebuchet MS"/>
                          <a:ea typeface="Trebuchet MS"/>
                          <a:cs typeface="Trebuchet MS"/>
                          <a:sym typeface="Trebuchet MS"/>
                        </a:rPr>
                        <a:t>mongodb</a:t>
                      </a:r>
                      <a:endParaRPr sz="2400" dirty="0">
                        <a:latin typeface="Trebuchet MS"/>
                        <a:ea typeface="Trebuchet MS"/>
                        <a:cs typeface="Trebuchet MS"/>
                        <a:sym typeface="Trebuchet MS"/>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gfacf545f29_2_314"/>
          <p:cNvSpPr/>
          <p:nvPr/>
        </p:nvSpPr>
        <p:spPr>
          <a:xfrm>
            <a:off x="5914000" y="2212492"/>
            <a:ext cx="5327200" cy="10544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2" name="Google Shape;442;gfacf545f29_2_314"/>
          <p:cNvSpPr/>
          <p:nvPr/>
        </p:nvSpPr>
        <p:spPr>
          <a:xfrm>
            <a:off x="5914000" y="3591125"/>
            <a:ext cx="5327200" cy="10544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3" name="Google Shape;443;gfacf545f29_2_314"/>
          <p:cNvSpPr/>
          <p:nvPr/>
        </p:nvSpPr>
        <p:spPr>
          <a:xfrm>
            <a:off x="5914000" y="4969759"/>
            <a:ext cx="5327200" cy="10544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4" name="Google Shape;444;gfacf545f29_2_314"/>
          <p:cNvSpPr/>
          <p:nvPr/>
        </p:nvSpPr>
        <p:spPr>
          <a:xfrm>
            <a:off x="5914000" y="833843"/>
            <a:ext cx="5327100" cy="1054500"/>
          </a:xfrm>
          <a:prstGeom prst="roundRect">
            <a:avLst>
              <a:gd name="adj" fmla="val 50000"/>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45" name="Google Shape;445;gfacf545f29_2_314"/>
          <p:cNvSpPr txBox="1">
            <a:spLocks noGrp="1"/>
          </p:cNvSpPr>
          <p:nvPr>
            <p:ph type="title" idx="15"/>
          </p:nvPr>
        </p:nvSpPr>
        <p:spPr>
          <a:xfrm>
            <a:off x="0" y="2659000"/>
            <a:ext cx="4524000" cy="15501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3700"/>
              <a:buNone/>
            </a:pPr>
            <a:r>
              <a:rPr lang="en-US" sz="2400" dirty="0"/>
              <a:t>Extracted data</a:t>
            </a:r>
            <a:endParaRPr sz="2400" dirty="0"/>
          </a:p>
        </p:txBody>
      </p:sp>
      <p:sp>
        <p:nvSpPr>
          <p:cNvPr id="446" name="Google Shape;446;gfacf545f29_2_314"/>
          <p:cNvSpPr/>
          <p:nvPr/>
        </p:nvSpPr>
        <p:spPr>
          <a:xfrm>
            <a:off x="3067652" y="1698023"/>
            <a:ext cx="1732016" cy="3463391"/>
          </a:xfrm>
          <a:custGeom>
            <a:avLst/>
            <a:gdLst/>
            <a:ahLst/>
            <a:cxnLst/>
            <a:rect l="l" t="t" r="r" b="b"/>
            <a:pathLst>
              <a:path w="15892" h="31782" fill="none" extrusionOk="0">
                <a:moveTo>
                  <a:pt x="1" y="1"/>
                </a:moveTo>
                <a:cubicBezTo>
                  <a:pt x="8768" y="1"/>
                  <a:pt x="15891" y="7110"/>
                  <a:pt x="15891" y="15891"/>
                </a:cubicBezTo>
                <a:cubicBezTo>
                  <a:pt x="15891" y="24659"/>
                  <a:pt x="8768" y="31782"/>
                  <a:pt x="1" y="31782"/>
                </a:cubicBezTo>
              </a:path>
            </a:pathLst>
          </a:custGeom>
          <a:noFill/>
          <a:ln w="33150" cap="flat" cmpd="sng">
            <a:solidFill>
              <a:schemeClr val="dk1"/>
            </a:solidFill>
            <a:prstDash val="solid"/>
            <a:miter lim="13264"/>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447" name="Google Shape;447;gfacf545f29_2_314"/>
          <p:cNvGrpSpPr/>
          <p:nvPr/>
        </p:nvGrpSpPr>
        <p:grpSpPr>
          <a:xfrm>
            <a:off x="4107767" y="4572900"/>
            <a:ext cx="2734575" cy="1510256"/>
            <a:chOff x="3080825" y="3429675"/>
            <a:chExt cx="2050931" cy="1132692"/>
          </a:xfrm>
        </p:grpSpPr>
        <p:sp>
          <p:nvSpPr>
            <p:cNvPr id="448" name="Google Shape;448;gfacf545f29_2_314"/>
            <p:cNvSpPr/>
            <p:nvPr/>
          </p:nvSpPr>
          <p:spPr>
            <a:xfrm>
              <a:off x="4231600" y="368307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6"/>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3300" b="0" i="0" u="none" strike="noStrike" cap="none">
                <a:solidFill>
                  <a:schemeClr val="lt1"/>
                </a:solidFill>
                <a:latin typeface="Fira Sans Extra Condensed Medium"/>
                <a:ea typeface="Fira Sans Extra Condensed Medium"/>
                <a:cs typeface="Fira Sans Extra Condensed Medium"/>
                <a:sym typeface="Fira Sans Extra Condensed Medium"/>
              </a:endParaRPr>
            </a:p>
          </p:txBody>
        </p:sp>
        <p:cxnSp>
          <p:nvCxnSpPr>
            <p:cNvPr id="449" name="Google Shape;449;gfacf545f29_2_314"/>
            <p:cNvCxnSpPr/>
            <p:nvPr/>
          </p:nvCxnSpPr>
          <p:spPr>
            <a:xfrm rot="10800000">
              <a:off x="3176225" y="3524898"/>
              <a:ext cx="1099200" cy="596400"/>
            </a:xfrm>
            <a:prstGeom prst="bentConnector3">
              <a:avLst>
                <a:gd name="adj1" fmla="val 41330"/>
              </a:avLst>
            </a:prstGeom>
            <a:noFill/>
            <a:ln w="9525" cap="flat" cmpd="sng">
              <a:solidFill>
                <a:schemeClr val="accent6"/>
              </a:solidFill>
              <a:prstDash val="solid"/>
              <a:round/>
              <a:headEnd type="none" w="sm" len="sm"/>
              <a:tailEnd type="none" w="sm" len="sm"/>
            </a:ln>
          </p:spPr>
        </p:cxnSp>
        <p:sp>
          <p:nvSpPr>
            <p:cNvPr id="450" name="Google Shape;450;gfacf545f29_2_314"/>
            <p:cNvSpPr/>
            <p:nvPr/>
          </p:nvSpPr>
          <p:spPr>
            <a:xfrm>
              <a:off x="3080825" y="3429675"/>
              <a:ext cx="186600" cy="186600"/>
            </a:xfrm>
            <a:prstGeom prst="ellipse">
              <a:avLst/>
            </a:prstGeom>
            <a:solidFill>
              <a:schemeClr val="accent6"/>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451" name="Google Shape;451;gfacf545f29_2_314"/>
          <p:cNvGrpSpPr/>
          <p:nvPr/>
        </p:nvGrpSpPr>
        <p:grpSpPr>
          <a:xfrm>
            <a:off x="4524233" y="3532128"/>
            <a:ext cx="2318108" cy="1172395"/>
            <a:chOff x="3393175" y="2649096"/>
            <a:chExt cx="1738581" cy="879296"/>
          </a:xfrm>
        </p:grpSpPr>
        <p:sp>
          <p:nvSpPr>
            <p:cNvPr id="452" name="Google Shape;452;gfacf545f29_2_314"/>
            <p:cNvSpPr/>
            <p:nvPr/>
          </p:nvSpPr>
          <p:spPr>
            <a:xfrm>
              <a:off x="4231600" y="2649096"/>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3300" b="0" i="0" u="none" strike="noStrike" cap="none">
                <a:solidFill>
                  <a:schemeClr val="lt1"/>
                </a:solidFill>
                <a:latin typeface="Fira Sans Extra Condensed Medium"/>
                <a:ea typeface="Fira Sans Extra Condensed Medium"/>
                <a:cs typeface="Fira Sans Extra Condensed Medium"/>
                <a:sym typeface="Fira Sans Extra Condensed Medium"/>
              </a:endParaRPr>
            </a:p>
          </p:txBody>
        </p:sp>
        <p:cxnSp>
          <p:nvCxnSpPr>
            <p:cNvPr id="453" name="Google Shape;453;gfacf545f29_2_314"/>
            <p:cNvCxnSpPr/>
            <p:nvPr/>
          </p:nvCxnSpPr>
          <p:spPr>
            <a:xfrm rot="10800000">
              <a:off x="3488525" y="3082848"/>
              <a:ext cx="786900" cy="0"/>
            </a:xfrm>
            <a:prstGeom prst="straightConnector1">
              <a:avLst/>
            </a:prstGeom>
            <a:noFill/>
            <a:ln w="9525" cap="flat" cmpd="sng">
              <a:solidFill>
                <a:schemeClr val="accent2"/>
              </a:solidFill>
              <a:prstDash val="solid"/>
              <a:round/>
              <a:headEnd type="none" w="sm" len="sm"/>
              <a:tailEnd type="none" w="sm" len="sm"/>
            </a:ln>
          </p:spPr>
        </p:cxnSp>
        <p:sp>
          <p:nvSpPr>
            <p:cNvPr id="454" name="Google Shape;454;gfacf545f29_2_314"/>
            <p:cNvSpPr/>
            <p:nvPr/>
          </p:nvSpPr>
          <p:spPr>
            <a:xfrm>
              <a:off x="3393175" y="2993013"/>
              <a:ext cx="186600" cy="186600"/>
            </a:xfrm>
            <a:prstGeom prst="ellipse">
              <a:avLst/>
            </a:prstGeom>
            <a:solidFill>
              <a:schemeClr val="accen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455" name="Google Shape;455;gfacf545f29_2_314"/>
          <p:cNvGrpSpPr/>
          <p:nvPr/>
        </p:nvGrpSpPr>
        <p:grpSpPr>
          <a:xfrm>
            <a:off x="4524233" y="2153495"/>
            <a:ext cx="2318108" cy="1172395"/>
            <a:chOff x="3393175" y="1615121"/>
            <a:chExt cx="1738581" cy="879296"/>
          </a:xfrm>
        </p:grpSpPr>
        <p:sp>
          <p:nvSpPr>
            <p:cNvPr id="456" name="Google Shape;456;gfacf545f29_2_314"/>
            <p:cNvSpPr/>
            <p:nvPr/>
          </p:nvSpPr>
          <p:spPr>
            <a:xfrm>
              <a:off x="4231600" y="1615121"/>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lt2"/>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3300" b="0" i="0" u="none" strike="noStrike" cap="none">
                <a:solidFill>
                  <a:schemeClr val="lt1"/>
                </a:solidFill>
                <a:latin typeface="Fira Sans Extra Condensed Medium"/>
                <a:ea typeface="Fira Sans Extra Condensed Medium"/>
                <a:cs typeface="Fira Sans Extra Condensed Medium"/>
                <a:sym typeface="Fira Sans Extra Condensed Medium"/>
              </a:endParaRPr>
            </a:p>
          </p:txBody>
        </p:sp>
        <p:cxnSp>
          <p:nvCxnSpPr>
            <p:cNvPr id="457" name="Google Shape;457;gfacf545f29_2_314"/>
            <p:cNvCxnSpPr/>
            <p:nvPr/>
          </p:nvCxnSpPr>
          <p:spPr>
            <a:xfrm rot="10800000">
              <a:off x="3504725" y="2052525"/>
              <a:ext cx="770700" cy="0"/>
            </a:xfrm>
            <a:prstGeom prst="straightConnector1">
              <a:avLst/>
            </a:prstGeom>
            <a:noFill/>
            <a:ln w="9525" cap="flat" cmpd="sng">
              <a:solidFill>
                <a:schemeClr val="lt2"/>
              </a:solidFill>
              <a:prstDash val="solid"/>
              <a:round/>
              <a:headEnd type="none" w="sm" len="sm"/>
              <a:tailEnd type="none" w="sm" len="sm"/>
            </a:ln>
          </p:spPr>
        </p:cxnSp>
        <p:sp>
          <p:nvSpPr>
            <p:cNvPr id="458" name="Google Shape;458;gfacf545f29_2_314"/>
            <p:cNvSpPr/>
            <p:nvPr/>
          </p:nvSpPr>
          <p:spPr>
            <a:xfrm>
              <a:off x="3393175" y="1961463"/>
              <a:ext cx="186600" cy="186600"/>
            </a:xfrm>
            <a:prstGeom prst="ellipse">
              <a:avLst/>
            </a:prstGeom>
            <a:solidFill>
              <a:schemeClr val="lt2"/>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459" name="Google Shape;459;gfacf545f29_2_314"/>
          <p:cNvGrpSpPr/>
          <p:nvPr/>
        </p:nvGrpSpPr>
        <p:grpSpPr>
          <a:xfrm>
            <a:off x="4107767" y="774844"/>
            <a:ext cx="2734575" cy="1436545"/>
            <a:chOff x="3080825" y="581133"/>
            <a:chExt cx="2050931" cy="1077409"/>
          </a:xfrm>
        </p:grpSpPr>
        <p:grpSp>
          <p:nvGrpSpPr>
            <p:cNvPr id="460" name="Google Shape;460;gfacf545f29_2_314"/>
            <p:cNvGrpSpPr/>
            <p:nvPr/>
          </p:nvGrpSpPr>
          <p:grpSpPr>
            <a:xfrm>
              <a:off x="3109325" y="581133"/>
              <a:ext cx="2022431" cy="982568"/>
              <a:chOff x="3109325" y="581133"/>
              <a:chExt cx="2022431" cy="982568"/>
            </a:xfrm>
          </p:grpSpPr>
          <p:sp>
            <p:nvSpPr>
              <p:cNvPr id="461" name="Google Shape;461;gfacf545f29_2_314"/>
              <p:cNvSpPr/>
              <p:nvPr/>
            </p:nvSpPr>
            <p:spPr>
              <a:xfrm>
                <a:off x="4231600" y="581133"/>
                <a:ext cx="900156" cy="879296"/>
              </a:xfrm>
              <a:custGeom>
                <a:avLst/>
                <a:gdLst/>
                <a:ahLst/>
                <a:cxnLst/>
                <a:rect l="l" t="t" r="r" b="b"/>
                <a:pathLst>
                  <a:path w="27230" h="26599" extrusionOk="0">
                    <a:moveTo>
                      <a:pt x="13614" y="0"/>
                    </a:moveTo>
                    <a:cubicBezTo>
                      <a:pt x="12791" y="0"/>
                      <a:pt x="11966" y="316"/>
                      <a:pt x="11335" y="947"/>
                    </a:cubicBezTo>
                    <a:lnTo>
                      <a:pt x="1262" y="11019"/>
                    </a:lnTo>
                    <a:cubicBezTo>
                      <a:pt x="0" y="12281"/>
                      <a:pt x="0" y="14317"/>
                      <a:pt x="1262" y="15567"/>
                    </a:cubicBezTo>
                    <a:lnTo>
                      <a:pt x="11335" y="25652"/>
                    </a:lnTo>
                    <a:cubicBezTo>
                      <a:pt x="11966" y="26283"/>
                      <a:pt x="12791" y="26599"/>
                      <a:pt x="13614" y="26599"/>
                    </a:cubicBezTo>
                    <a:cubicBezTo>
                      <a:pt x="14437" y="26599"/>
                      <a:pt x="15258" y="26283"/>
                      <a:pt x="15883" y="25652"/>
                    </a:cubicBezTo>
                    <a:lnTo>
                      <a:pt x="25968" y="15567"/>
                    </a:lnTo>
                    <a:cubicBezTo>
                      <a:pt x="27230" y="14317"/>
                      <a:pt x="27230" y="12281"/>
                      <a:pt x="25968" y="11019"/>
                    </a:cubicBezTo>
                    <a:lnTo>
                      <a:pt x="15883" y="947"/>
                    </a:lnTo>
                    <a:cubicBezTo>
                      <a:pt x="15258" y="316"/>
                      <a:pt x="14437" y="0"/>
                      <a:pt x="13614" y="0"/>
                    </a:cubicBezTo>
                    <a:close/>
                  </a:path>
                </a:pathLst>
              </a:custGeom>
              <a:solidFill>
                <a:schemeClr val="accent4"/>
              </a:solidFill>
              <a:ln w="2857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300"/>
                  <a:buFont typeface="Arial"/>
                  <a:buNone/>
                </a:pPr>
                <a:endParaRPr sz="3300" b="0" i="0" u="none" strike="noStrike" cap="none">
                  <a:solidFill>
                    <a:schemeClr val="lt1"/>
                  </a:solidFill>
                  <a:latin typeface="Fira Sans Extra Condensed Medium"/>
                  <a:ea typeface="Fira Sans Extra Condensed Medium"/>
                  <a:cs typeface="Fira Sans Extra Condensed Medium"/>
                  <a:sym typeface="Fira Sans Extra Condensed Medium"/>
                </a:endParaRPr>
              </a:p>
            </p:txBody>
          </p:sp>
          <p:cxnSp>
            <p:nvCxnSpPr>
              <p:cNvPr id="462" name="Google Shape;462;gfacf545f29_2_314"/>
              <p:cNvCxnSpPr/>
              <p:nvPr/>
            </p:nvCxnSpPr>
            <p:spPr>
              <a:xfrm flipH="1">
                <a:off x="3109325" y="1014101"/>
                <a:ext cx="1166100" cy="549600"/>
              </a:xfrm>
              <a:prstGeom prst="bentConnector3">
                <a:avLst>
                  <a:gd name="adj1" fmla="val 38959"/>
                </a:avLst>
              </a:prstGeom>
              <a:noFill/>
              <a:ln w="9525" cap="flat" cmpd="sng">
                <a:solidFill>
                  <a:schemeClr val="accent4"/>
                </a:solidFill>
                <a:prstDash val="solid"/>
                <a:round/>
                <a:headEnd type="none" w="sm" len="sm"/>
                <a:tailEnd type="none" w="sm" len="sm"/>
              </a:ln>
            </p:spPr>
          </p:cxnSp>
        </p:grpSp>
        <p:sp>
          <p:nvSpPr>
            <p:cNvPr id="463" name="Google Shape;463;gfacf545f29_2_314"/>
            <p:cNvSpPr/>
            <p:nvPr/>
          </p:nvSpPr>
          <p:spPr>
            <a:xfrm>
              <a:off x="3080825" y="1471942"/>
              <a:ext cx="186600" cy="186600"/>
            </a:xfrm>
            <a:prstGeom prst="ellipse">
              <a:avLst/>
            </a:prstGeom>
            <a:solidFill>
              <a:schemeClr val="accent4"/>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464" name="Google Shape;464;gfacf545f29_2_314"/>
          <p:cNvSpPr txBox="1">
            <a:spLocks noGrp="1"/>
          </p:cNvSpPr>
          <p:nvPr>
            <p:ph type="title"/>
          </p:nvPr>
        </p:nvSpPr>
        <p:spPr>
          <a:xfrm>
            <a:off x="5642133" y="831233"/>
            <a:ext cx="1200000" cy="10544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2700"/>
              <a:buNone/>
            </a:pPr>
            <a:r>
              <a:rPr lang="en-GB" sz="1900">
                <a:solidFill>
                  <a:schemeClr val="lt1"/>
                </a:solidFill>
              </a:rPr>
              <a:t>01</a:t>
            </a:r>
            <a:endParaRPr sz="1900">
              <a:solidFill>
                <a:schemeClr val="lt1"/>
              </a:solidFill>
            </a:endParaRPr>
          </a:p>
        </p:txBody>
      </p:sp>
      <p:sp>
        <p:nvSpPr>
          <p:cNvPr id="465" name="Google Shape;465;gfacf545f29_2_314"/>
          <p:cNvSpPr txBox="1">
            <a:spLocks noGrp="1"/>
          </p:cNvSpPr>
          <p:nvPr>
            <p:ph type="title" idx="2"/>
          </p:nvPr>
        </p:nvSpPr>
        <p:spPr>
          <a:xfrm>
            <a:off x="5642133" y="2208247"/>
            <a:ext cx="1200000" cy="10544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2700"/>
              <a:buNone/>
            </a:pPr>
            <a:r>
              <a:rPr lang="en-GB" sz="1900">
                <a:solidFill>
                  <a:schemeClr val="lt1"/>
                </a:solidFill>
              </a:rPr>
              <a:t>02</a:t>
            </a:r>
            <a:endParaRPr sz="1900">
              <a:solidFill>
                <a:schemeClr val="lt1"/>
              </a:solidFill>
            </a:endParaRPr>
          </a:p>
        </p:txBody>
      </p:sp>
      <p:sp>
        <p:nvSpPr>
          <p:cNvPr id="466" name="Google Shape;466;gfacf545f29_2_314"/>
          <p:cNvSpPr txBox="1">
            <a:spLocks noGrp="1"/>
          </p:cNvSpPr>
          <p:nvPr>
            <p:ph type="title" idx="3"/>
          </p:nvPr>
        </p:nvSpPr>
        <p:spPr>
          <a:xfrm>
            <a:off x="5642133" y="3585676"/>
            <a:ext cx="1200000" cy="10544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2700"/>
              <a:buNone/>
            </a:pPr>
            <a:r>
              <a:rPr lang="en-GB" sz="1900">
                <a:solidFill>
                  <a:schemeClr val="lt1"/>
                </a:solidFill>
              </a:rPr>
              <a:t>03</a:t>
            </a:r>
            <a:endParaRPr sz="1900">
              <a:solidFill>
                <a:schemeClr val="lt1"/>
              </a:solidFill>
            </a:endParaRPr>
          </a:p>
        </p:txBody>
      </p:sp>
      <p:sp>
        <p:nvSpPr>
          <p:cNvPr id="467" name="Google Shape;467;gfacf545f29_2_314"/>
          <p:cNvSpPr txBox="1">
            <a:spLocks noGrp="1"/>
          </p:cNvSpPr>
          <p:nvPr>
            <p:ph type="title" idx="4"/>
          </p:nvPr>
        </p:nvSpPr>
        <p:spPr>
          <a:xfrm>
            <a:off x="5642133" y="4974348"/>
            <a:ext cx="1200000" cy="1054400"/>
          </a:xfrm>
          <a:prstGeom prst="rect">
            <a:avLst/>
          </a:prstGeom>
          <a:noFill/>
          <a:ln>
            <a:noFill/>
          </a:ln>
        </p:spPr>
        <p:txBody>
          <a:bodyPr spcFirstLastPara="1" wrap="square" lIns="121900" tIns="121900" rIns="121900" bIns="121900" anchor="ctr" anchorCtr="0">
            <a:noAutofit/>
          </a:bodyPr>
          <a:lstStyle/>
          <a:p>
            <a:pPr marL="0" lvl="0" indent="0" algn="ctr" rtl="0">
              <a:lnSpc>
                <a:spcPct val="100000"/>
              </a:lnSpc>
              <a:spcBef>
                <a:spcPts val="0"/>
              </a:spcBef>
              <a:spcAft>
                <a:spcPts val="0"/>
              </a:spcAft>
              <a:buSzPts val="2700"/>
              <a:buNone/>
            </a:pPr>
            <a:r>
              <a:rPr lang="en-GB" sz="1900">
                <a:solidFill>
                  <a:schemeClr val="lt1"/>
                </a:solidFill>
              </a:rPr>
              <a:t>04</a:t>
            </a:r>
            <a:endParaRPr sz="1900">
              <a:solidFill>
                <a:schemeClr val="lt1"/>
              </a:solidFill>
            </a:endParaRPr>
          </a:p>
        </p:txBody>
      </p:sp>
      <p:sp>
        <p:nvSpPr>
          <p:cNvPr id="468" name="Google Shape;468;gfacf545f29_2_314"/>
          <p:cNvSpPr txBox="1">
            <a:spLocks noGrp="1"/>
          </p:cNvSpPr>
          <p:nvPr>
            <p:ph type="subTitle" idx="1"/>
          </p:nvPr>
        </p:nvSpPr>
        <p:spPr>
          <a:xfrm>
            <a:off x="6902967" y="1011833"/>
            <a:ext cx="4062400" cy="326400"/>
          </a:xfrm>
          <a:prstGeom prst="rect">
            <a:avLst/>
          </a:prstGeom>
          <a:noFill/>
          <a:ln>
            <a:noFill/>
          </a:ln>
        </p:spPr>
        <p:txBody>
          <a:bodyPr spcFirstLastPara="1" wrap="square" lIns="121900" tIns="121900" rIns="121900" bIns="121900" anchor="ctr" anchorCtr="0">
            <a:noAutofit/>
          </a:bodyPr>
          <a:lstStyle/>
          <a:p>
            <a:pPr marL="0" lvl="0" indent="0" algn="l" rtl="0">
              <a:lnSpc>
                <a:spcPct val="90000"/>
              </a:lnSpc>
              <a:spcBef>
                <a:spcPts val="0"/>
              </a:spcBef>
              <a:spcAft>
                <a:spcPts val="0"/>
              </a:spcAft>
              <a:buClr>
                <a:srgbClr val="000000"/>
              </a:buClr>
              <a:buSzPts val="4400"/>
              <a:buFont typeface="Calibri"/>
              <a:buNone/>
            </a:pPr>
            <a:r>
              <a:rPr lang="en-GB" sz="1900">
                <a:latin typeface="Trebuchet MS"/>
                <a:ea typeface="Trebuchet MS"/>
                <a:cs typeface="Trebuchet MS"/>
                <a:sym typeface="Trebuchet MS"/>
              </a:rPr>
              <a:t>Postgresql</a:t>
            </a:r>
            <a:endParaRPr sz="1900">
              <a:latin typeface="Trebuchet MS"/>
              <a:ea typeface="Trebuchet MS"/>
              <a:cs typeface="Trebuchet MS"/>
              <a:sym typeface="Trebuchet MS"/>
            </a:endParaRPr>
          </a:p>
        </p:txBody>
      </p:sp>
      <p:sp>
        <p:nvSpPr>
          <p:cNvPr id="469" name="Google Shape;469;gfacf545f29_2_314"/>
          <p:cNvSpPr txBox="1">
            <a:spLocks noGrp="1"/>
          </p:cNvSpPr>
          <p:nvPr>
            <p:ph type="subTitle" idx="5"/>
          </p:nvPr>
        </p:nvSpPr>
        <p:spPr>
          <a:xfrm>
            <a:off x="6902967" y="1391467"/>
            <a:ext cx="4062400" cy="326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100"/>
              <a:buNone/>
            </a:pPr>
            <a:r>
              <a:rPr lang="en-GB" sz="1900" dirty="0">
                <a:latin typeface="Trebuchet MS"/>
                <a:ea typeface="Trebuchet MS"/>
                <a:cs typeface="Trebuchet MS"/>
                <a:sym typeface="Trebuchet MS"/>
              </a:rPr>
              <a:t>4 tables and </a:t>
            </a:r>
            <a:r>
              <a:rPr lang="en-GB" sz="1900" dirty="0" err="1">
                <a:latin typeface="Trebuchet MS"/>
                <a:ea typeface="Trebuchet MS"/>
                <a:cs typeface="Trebuchet MS"/>
                <a:sym typeface="Trebuchet MS"/>
              </a:rPr>
              <a:t>applicsation</a:t>
            </a:r>
            <a:endParaRPr sz="1900" dirty="0">
              <a:latin typeface="Trebuchet MS"/>
              <a:ea typeface="Trebuchet MS"/>
              <a:cs typeface="Trebuchet MS"/>
              <a:sym typeface="Trebuchet MS"/>
            </a:endParaRPr>
          </a:p>
        </p:txBody>
      </p:sp>
      <p:sp>
        <p:nvSpPr>
          <p:cNvPr id="470" name="Google Shape;470;gfacf545f29_2_314"/>
          <p:cNvSpPr txBox="1">
            <a:spLocks noGrp="1"/>
          </p:cNvSpPr>
          <p:nvPr>
            <p:ph type="subTitle" idx="6"/>
          </p:nvPr>
        </p:nvSpPr>
        <p:spPr>
          <a:xfrm>
            <a:off x="6902967" y="2383356"/>
            <a:ext cx="4062400" cy="326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400"/>
              <a:buNone/>
            </a:pPr>
            <a:r>
              <a:rPr lang="en-GB" sz="1900">
                <a:latin typeface="Trebuchet MS"/>
                <a:ea typeface="Trebuchet MS"/>
                <a:cs typeface="Trebuchet MS"/>
                <a:sym typeface="Trebuchet MS"/>
              </a:rPr>
              <a:t>MySQL</a:t>
            </a:r>
            <a:endParaRPr sz="1900">
              <a:latin typeface="Trebuchet MS"/>
              <a:ea typeface="Trebuchet MS"/>
              <a:cs typeface="Trebuchet MS"/>
              <a:sym typeface="Trebuchet MS"/>
            </a:endParaRPr>
          </a:p>
        </p:txBody>
      </p:sp>
      <p:sp>
        <p:nvSpPr>
          <p:cNvPr id="471" name="Google Shape;471;gfacf545f29_2_314"/>
          <p:cNvSpPr txBox="1">
            <a:spLocks noGrp="1"/>
          </p:cNvSpPr>
          <p:nvPr>
            <p:ph type="subTitle" idx="7"/>
          </p:nvPr>
        </p:nvSpPr>
        <p:spPr>
          <a:xfrm>
            <a:off x="6902967" y="2762991"/>
            <a:ext cx="4062400" cy="326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100"/>
              <a:buNone/>
            </a:pPr>
            <a:r>
              <a:rPr lang="en-GB" sz="1900" dirty="0">
                <a:latin typeface="Trebuchet MS"/>
                <a:ea typeface="Trebuchet MS"/>
                <a:cs typeface="Trebuchet MS"/>
                <a:sym typeface="Trebuchet MS"/>
              </a:rPr>
              <a:t>23 tables</a:t>
            </a:r>
            <a:endParaRPr sz="1900" dirty="0">
              <a:latin typeface="Trebuchet MS"/>
              <a:ea typeface="Trebuchet MS"/>
              <a:cs typeface="Trebuchet MS"/>
              <a:sym typeface="Trebuchet MS"/>
            </a:endParaRPr>
          </a:p>
        </p:txBody>
      </p:sp>
      <p:sp>
        <p:nvSpPr>
          <p:cNvPr id="472" name="Google Shape;472;gfacf545f29_2_314"/>
          <p:cNvSpPr txBox="1">
            <a:spLocks noGrp="1"/>
          </p:cNvSpPr>
          <p:nvPr>
            <p:ph type="subTitle" idx="8"/>
          </p:nvPr>
        </p:nvSpPr>
        <p:spPr>
          <a:xfrm>
            <a:off x="6902967" y="3762048"/>
            <a:ext cx="4062400" cy="326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400"/>
              <a:buNone/>
            </a:pPr>
            <a:r>
              <a:rPr lang="en-GB" sz="1900">
                <a:latin typeface="Trebuchet MS"/>
                <a:ea typeface="Trebuchet MS"/>
                <a:cs typeface="Trebuchet MS"/>
                <a:sym typeface="Trebuchet MS"/>
              </a:rPr>
              <a:t>Neo4j</a:t>
            </a:r>
            <a:endParaRPr sz="1900">
              <a:latin typeface="Trebuchet MS"/>
              <a:ea typeface="Trebuchet MS"/>
              <a:cs typeface="Trebuchet MS"/>
              <a:sym typeface="Trebuchet MS"/>
            </a:endParaRPr>
          </a:p>
        </p:txBody>
      </p:sp>
      <p:sp>
        <p:nvSpPr>
          <p:cNvPr id="473" name="Google Shape;473;gfacf545f29_2_314"/>
          <p:cNvSpPr txBox="1">
            <a:spLocks noGrp="1"/>
          </p:cNvSpPr>
          <p:nvPr>
            <p:ph type="subTitle" idx="9"/>
          </p:nvPr>
        </p:nvSpPr>
        <p:spPr>
          <a:xfrm>
            <a:off x="6902967" y="4141683"/>
            <a:ext cx="4062400" cy="326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100"/>
              <a:buNone/>
            </a:pPr>
            <a:r>
              <a:rPr lang="en-GB" sz="1900" dirty="0">
                <a:latin typeface="Trebuchet MS"/>
                <a:ea typeface="Trebuchet MS"/>
                <a:cs typeface="Trebuchet MS"/>
                <a:sym typeface="Trebuchet MS"/>
              </a:rPr>
              <a:t>2 tables</a:t>
            </a:r>
            <a:endParaRPr sz="1900" dirty="0">
              <a:latin typeface="Trebuchet MS"/>
              <a:ea typeface="Trebuchet MS"/>
              <a:cs typeface="Trebuchet MS"/>
              <a:sym typeface="Trebuchet MS"/>
            </a:endParaRPr>
          </a:p>
        </p:txBody>
      </p:sp>
      <p:sp>
        <p:nvSpPr>
          <p:cNvPr id="474" name="Google Shape;474;gfacf545f29_2_314"/>
          <p:cNvSpPr txBox="1">
            <a:spLocks noGrp="1"/>
          </p:cNvSpPr>
          <p:nvPr>
            <p:ph type="subTitle" idx="13"/>
          </p:nvPr>
        </p:nvSpPr>
        <p:spPr>
          <a:xfrm>
            <a:off x="6902967" y="5154123"/>
            <a:ext cx="4062400" cy="326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400"/>
              <a:buNone/>
            </a:pPr>
            <a:r>
              <a:rPr lang="en-GB" sz="1900">
                <a:latin typeface="Trebuchet MS"/>
                <a:ea typeface="Trebuchet MS"/>
                <a:cs typeface="Trebuchet MS"/>
                <a:sym typeface="Trebuchet MS"/>
              </a:rPr>
              <a:t>MongoDB</a:t>
            </a:r>
            <a:endParaRPr sz="1900">
              <a:latin typeface="Trebuchet MS"/>
              <a:ea typeface="Trebuchet MS"/>
              <a:cs typeface="Trebuchet MS"/>
              <a:sym typeface="Trebuchet MS"/>
            </a:endParaRPr>
          </a:p>
        </p:txBody>
      </p:sp>
      <p:sp>
        <p:nvSpPr>
          <p:cNvPr id="475" name="Google Shape;475;gfacf545f29_2_314"/>
          <p:cNvSpPr txBox="1">
            <a:spLocks noGrp="1"/>
          </p:cNvSpPr>
          <p:nvPr>
            <p:ph type="subTitle" idx="14"/>
          </p:nvPr>
        </p:nvSpPr>
        <p:spPr>
          <a:xfrm>
            <a:off x="6902967" y="5533757"/>
            <a:ext cx="4062400" cy="3264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SzPts val="2100"/>
              <a:buNone/>
            </a:pPr>
            <a:r>
              <a:rPr lang="en-GB" sz="1900" dirty="0">
                <a:latin typeface="Trebuchet MS"/>
                <a:ea typeface="Trebuchet MS"/>
                <a:cs typeface="Trebuchet MS"/>
                <a:sym typeface="Trebuchet MS"/>
              </a:rPr>
              <a:t>1 file</a:t>
            </a:r>
            <a:endParaRPr sz="1900" dirty="0">
              <a:latin typeface="Trebuchet MS"/>
              <a:ea typeface="Trebuchet MS"/>
              <a:cs typeface="Trebuchet MS"/>
              <a:sym typeface="Trebuchet M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gfacf545f29_7_67"/>
          <p:cNvSpPr txBox="1">
            <a:spLocks noGrp="1"/>
          </p:cNvSpPr>
          <p:nvPr>
            <p:ph type="title"/>
          </p:nvPr>
        </p:nvSpPr>
        <p:spPr>
          <a:xfrm>
            <a:off x="-118450" y="115100"/>
            <a:ext cx="12192000" cy="853200"/>
          </a:xfrm>
          <a:prstGeom prst="rect">
            <a:avLst/>
          </a:prstGeom>
          <a:noFill/>
          <a:ln>
            <a:noFill/>
          </a:ln>
        </p:spPr>
        <p:txBody>
          <a:bodyPr spcFirstLastPara="1" wrap="square" lIns="121900" tIns="121900" rIns="121900" bIns="121900" anchor="ctr" anchorCtr="0">
            <a:noAutofit/>
          </a:bodyPr>
          <a:lstStyle/>
          <a:p>
            <a:pPr lvl="0"/>
            <a:r>
              <a:rPr lang="en-GB" sz="2400" dirty="0"/>
              <a:t>Primary data analysis : relevance for the following use</a:t>
            </a:r>
            <a:endParaRPr sz="2400" dirty="0"/>
          </a:p>
        </p:txBody>
      </p:sp>
      <p:sp>
        <p:nvSpPr>
          <p:cNvPr id="481" name="Google Shape;481;gfacf545f29_7_67"/>
          <p:cNvSpPr txBox="1"/>
          <p:nvPr/>
        </p:nvSpPr>
        <p:spPr>
          <a:xfrm>
            <a:off x="473775" y="1077850"/>
            <a:ext cx="5519700" cy="2179028"/>
          </a:xfrm>
          <a:prstGeom prst="rect">
            <a:avLst/>
          </a:prstGeom>
          <a:noFill/>
          <a:ln>
            <a:noFill/>
          </a:ln>
        </p:spPr>
        <p:txBody>
          <a:bodyPr spcFirstLastPara="1" wrap="square" lIns="91425" tIns="91425" rIns="91425" bIns="91425" anchor="t" anchorCtr="0">
            <a:spAutoFit/>
          </a:bodyPr>
          <a:lstStyle/>
          <a:p>
            <a:pPr lvl="0" algn="just">
              <a:lnSpc>
                <a:spcPct val="90000"/>
              </a:lnSpc>
            </a:pPr>
            <a:r>
              <a:rPr lang="en-GB" sz="1800" dirty="0" err="1">
                <a:latin typeface="Trebuchet MS"/>
                <a:ea typeface="Trebuchet MS"/>
                <a:cs typeface="Trebuchet MS"/>
                <a:sym typeface="Trebuchet MS"/>
              </a:rPr>
              <a:t>Postgresql</a:t>
            </a:r>
            <a:r>
              <a:rPr lang="en-GB" sz="1800" dirty="0">
                <a:latin typeface="Trebuchet MS"/>
                <a:ea typeface="Trebuchet MS"/>
                <a:cs typeface="Trebuchet MS"/>
                <a:sym typeface="Trebuchet MS"/>
              </a:rPr>
              <a:t>: 2 out of 4 tables can be used</a:t>
            </a:r>
          </a:p>
          <a:p>
            <a:pPr lvl="0" algn="just">
              <a:lnSpc>
                <a:spcPct val="90000"/>
              </a:lnSpc>
            </a:pPr>
            <a:endParaRPr lang="en-GB" sz="1800" dirty="0">
              <a:latin typeface="Trebuchet MS"/>
              <a:ea typeface="Trebuchet MS"/>
              <a:cs typeface="Trebuchet MS"/>
              <a:sym typeface="Trebuchet MS"/>
            </a:endParaRPr>
          </a:p>
          <a:p>
            <a:pPr lvl="0" algn="just">
              <a:lnSpc>
                <a:spcPct val="90000"/>
              </a:lnSpc>
            </a:pPr>
            <a:r>
              <a:rPr lang="en-GB" sz="1800" dirty="0">
                <a:latin typeface="Trebuchet MS"/>
                <a:ea typeface="Trebuchet MS"/>
                <a:cs typeface="Trebuchet MS"/>
                <a:sym typeface="Trebuchet MS"/>
              </a:rPr>
              <a:t>MySQL: 2 table selected</a:t>
            </a:r>
          </a:p>
          <a:p>
            <a:pPr lvl="0" algn="just">
              <a:lnSpc>
                <a:spcPct val="90000"/>
              </a:lnSpc>
            </a:pPr>
            <a:endParaRPr lang="en-GB" sz="1800" dirty="0">
              <a:latin typeface="Trebuchet MS"/>
              <a:ea typeface="Trebuchet MS"/>
              <a:cs typeface="Trebuchet MS"/>
              <a:sym typeface="Trebuchet MS"/>
            </a:endParaRPr>
          </a:p>
          <a:p>
            <a:pPr lvl="0" algn="just">
              <a:lnSpc>
                <a:spcPct val="90000"/>
              </a:lnSpc>
            </a:pPr>
            <a:r>
              <a:rPr lang="en-GB" sz="1800" dirty="0">
                <a:latin typeface="Trebuchet MS"/>
                <a:ea typeface="Trebuchet MS"/>
                <a:cs typeface="Trebuchet MS"/>
                <a:sym typeface="Trebuchet MS"/>
              </a:rPr>
              <a:t>Neo4j: 1 table to be used</a:t>
            </a:r>
          </a:p>
          <a:p>
            <a:pPr lvl="0" algn="just">
              <a:lnSpc>
                <a:spcPct val="90000"/>
              </a:lnSpc>
            </a:pPr>
            <a:endParaRPr lang="en-GB" sz="1800" dirty="0">
              <a:latin typeface="Trebuchet MS"/>
              <a:ea typeface="Trebuchet MS"/>
              <a:cs typeface="Trebuchet MS"/>
              <a:sym typeface="Trebuchet MS"/>
            </a:endParaRPr>
          </a:p>
          <a:p>
            <a:pPr lvl="0" algn="just">
              <a:lnSpc>
                <a:spcPct val="90000"/>
              </a:lnSpc>
            </a:pPr>
            <a:r>
              <a:rPr lang="en-GB" sz="1800" dirty="0" err="1">
                <a:latin typeface="Trebuchet MS"/>
                <a:ea typeface="Trebuchet MS"/>
                <a:cs typeface="Trebuchet MS"/>
                <a:sym typeface="Trebuchet MS"/>
              </a:rPr>
              <a:t>Mongodb</a:t>
            </a:r>
            <a:r>
              <a:rPr lang="en-GB" sz="1800" dirty="0">
                <a:latin typeface="Trebuchet MS"/>
                <a:ea typeface="Trebuchet MS"/>
                <a:cs typeface="Trebuchet MS"/>
                <a:sym typeface="Trebuchet MS"/>
              </a:rPr>
              <a:t>: data contains serious errors and must be corrected and filtered before use</a:t>
            </a:r>
            <a:endParaRPr dirty="0">
              <a:latin typeface="Open Sans"/>
              <a:ea typeface="Open Sans"/>
              <a:cs typeface="Open Sans"/>
              <a:sym typeface="Open Sans"/>
            </a:endParaRPr>
          </a:p>
        </p:txBody>
      </p:sp>
      <p:pic>
        <p:nvPicPr>
          <p:cNvPr id="482" name="Google Shape;482;gfacf545f29_7_67"/>
          <p:cNvPicPr preferRelativeResize="0"/>
          <p:nvPr/>
        </p:nvPicPr>
        <p:blipFill rotWithShape="1">
          <a:blip r:embed="rId3">
            <a:alphaModFix/>
          </a:blip>
          <a:srcRect t="8483" r="1681"/>
          <a:stretch/>
        </p:blipFill>
        <p:spPr>
          <a:xfrm>
            <a:off x="5235775" y="5270825"/>
            <a:ext cx="6217924" cy="1134025"/>
          </a:xfrm>
          <a:prstGeom prst="rect">
            <a:avLst/>
          </a:prstGeom>
          <a:noFill/>
          <a:ln>
            <a:noFill/>
          </a:ln>
        </p:spPr>
      </p:pic>
      <p:sp>
        <p:nvSpPr>
          <p:cNvPr id="483" name="Google Shape;483;gfacf545f29_7_67"/>
          <p:cNvSpPr txBox="1"/>
          <p:nvPr/>
        </p:nvSpPr>
        <p:spPr>
          <a:xfrm>
            <a:off x="1023625" y="5577550"/>
            <a:ext cx="3927300"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dirty="0">
                <a:latin typeface="Open Sans"/>
                <a:ea typeface="Open Sans"/>
                <a:cs typeface="Open Sans"/>
                <a:sym typeface="Open Sans"/>
              </a:rPr>
              <a:t>Interview transcript error: question and answer do not match</a:t>
            </a:r>
            <a:endParaRPr sz="1500" b="1" dirty="0">
              <a:latin typeface="Open Sans"/>
              <a:ea typeface="Open Sans"/>
              <a:cs typeface="Open Sans"/>
              <a:sym typeface="Open Sans"/>
            </a:endParaRPr>
          </a:p>
        </p:txBody>
      </p:sp>
      <p:sp>
        <p:nvSpPr>
          <p:cNvPr id="484" name="Google Shape;484;gfacf545f29_7_67"/>
          <p:cNvSpPr txBox="1"/>
          <p:nvPr/>
        </p:nvSpPr>
        <p:spPr>
          <a:xfrm>
            <a:off x="1772700" y="4297375"/>
            <a:ext cx="8646600" cy="615600"/>
          </a:xfrm>
          <a:prstGeom prst="rect">
            <a:avLst/>
          </a:prstGeom>
          <a:noFill/>
          <a:ln>
            <a:noFill/>
          </a:ln>
        </p:spPr>
        <p:txBody>
          <a:bodyPr spcFirstLastPara="1" wrap="square" lIns="91425" tIns="91425" rIns="91425" bIns="91425" anchor="t" anchorCtr="0">
            <a:spAutoFit/>
          </a:bodyPr>
          <a:lstStyle/>
          <a:p>
            <a:pPr lvl="0" algn="ctr"/>
            <a:r>
              <a:rPr lang="en-GB" b="1" dirty="0">
                <a:latin typeface="Trebuchet MS"/>
                <a:ea typeface="Trebuchet MS"/>
                <a:cs typeface="Trebuchet MS"/>
                <a:sym typeface="Trebuchet MS"/>
              </a:rPr>
              <a:t>Dropout reasons: tables do not contain unique IDs, already repeat application data, contain errors, are not relevant for a specific task</a:t>
            </a:r>
            <a:endParaRPr b="1" dirty="0">
              <a:latin typeface="Trebuchet MS"/>
              <a:ea typeface="Trebuchet MS"/>
              <a:cs typeface="Trebuchet MS"/>
              <a:sym typeface="Trebuchet MS"/>
            </a:endParaRPr>
          </a:p>
        </p:txBody>
      </p:sp>
      <p:pic>
        <p:nvPicPr>
          <p:cNvPr id="485" name="Google Shape;485;gfacf545f29_7_67"/>
          <p:cNvPicPr preferRelativeResize="0"/>
          <p:nvPr/>
        </p:nvPicPr>
        <p:blipFill>
          <a:blip r:embed="rId4">
            <a:alphaModFix/>
          </a:blip>
          <a:stretch>
            <a:fillRect/>
          </a:stretch>
        </p:blipFill>
        <p:spPr>
          <a:xfrm>
            <a:off x="6206800" y="1172598"/>
            <a:ext cx="5735701" cy="2072800"/>
          </a:xfrm>
          <a:prstGeom prst="rect">
            <a:avLst/>
          </a:prstGeom>
          <a:noFill/>
          <a:ln>
            <a:noFill/>
          </a:ln>
        </p:spPr>
      </p:pic>
      <p:sp>
        <p:nvSpPr>
          <p:cNvPr id="486" name="Google Shape;486;gfacf545f29_7_67"/>
          <p:cNvSpPr txBox="1"/>
          <p:nvPr/>
        </p:nvSpPr>
        <p:spPr>
          <a:xfrm>
            <a:off x="6940900" y="3363850"/>
            <a:ext cx="4122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dirty="0">
                <a:latin typeface="Trebuchet MS"/>
                <a:ea typeface="Trebuchet MS"/>
                <a:cs typeface="Trebuchet MS"/>
                <a:sym typeface="Trebuchet MS"/>
              </a:rPr>
              <a:t>Unique IDs are absent</a:t>
            </a:r>
            <a:endParaRPr b="1" dirty="0">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gfcf62f9bee_0_60"/>
          <p:cNvSpPr txBox="1"/>
          <p:nvPr/>
        </p:nvSpPr>
        <p:spPr>
          <a:xfrm>
            <a:off x="1600950" y="288107"/>
            <a:ext cx="8990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dirty="0">
                <a:solidFill>
                  <a:schemeClr val="dk1"/>
                </a:solidFill>
                <a:latin typeface="Montserrat Black"/>
                <a:ea typeface="Montserrat Black"/>
                <a:cs typeface="Montserrat Black"/>
                <a:sym typeface="Montserrat Black"/>
              </a:rPr>
              <a:t>Data extracted. How do we keep it?</a:t>
            </a:r>
            <a:endParaRPr sz="2400" dirty="0">
              <a:solidFill>
                <a:schemeClr val="dk1"/>
              </a:solidFill>
              <a:latin typeface="Montserrat Black"/>
              <a:ea typeface="Montserrat Black"/>
              <a:cs typeface="Montserrat Black"/>
              <a:sym typeface="Montserrat Black"/>
            </a:endParaRPr>
          </a:p>
        </p:txBody>
      </p:sp>
      <p:sp>
        <p:nvSpPr>
          <p:cNvPr id="492" name="Google Shape;492;gfcf62f9bee_0_60"/>
          <p:cNvSpPr/>
          <p:nvPr/>
        </p:nvSpPr>
        <p:spPr>
          <a:xfrm>
            <a:off x="973225" y="1165125"/>
            <a:ext cx="10146900" cy="4616400"/>
          </a:xfrm>
          <a:prstGeom prst="roundRect">
            <a:avLst>
              <a:gd name="adj" fmla="val 14380"/>
            </a:avLst>
          </a:prstGeom>
          <a:solidFill>
            <a:schemeClr val="accent3"/>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gfcf62f9bee_0_60"/>
          <p:cNvSpPr/>
          <p:nvPr/>
        </p:nvSpPr>
        <p:spPr>
          <a:xfrm>
            <a:off x="1551625" y="1695750"/>
            <a:ext cx="812700" cy="837300"/>
          </a:xfrm>
          <a:prstGeom prst="can">
            <a:avLst>
              <a:gd name="adj" fmla="val 25000"/>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latin typeface="Montserrat"/>
                <a:ea typeface="Montserrat"/>
                <a:cs typeface="Montserrat"/>
                <a:sym typeface="Montserrat"/>
              </a:rPr>
              <a:t>psql</a:t>
            </a:r>
            <a:endParaRPr b="1">
              <a:solidFill>
                <a:schemeClr val="lt1"/>
              </a:solidFill>
              <a:latin typeface="Montserrat"/>
              <a:ea typeface="Montserrat"/>
              <a:cs typeface="Montserrat"/>
              <a:sym typeface="Montserrat"/>
            </a:endParaRPr>
          </a:p>
        </p:txBody>
      </p:sp>
      <p:sp>
        <p:nvSpPr>
          <p:cNvPr id="494" name="Google Shape;494;gfcf62f9bee_0_60"/>
          <p:cNvSpPr/>
          <p:nvPr/>
        </p:nvSpPr>
        <p:spPr>
          <a:xfrm>
            <a:off x="1551637" y="2577075"/>
            <a:ext cx="812700" cy="837300"/>
          </a:xfrm>
          <a:prstGeom prst="can">
            <a:avLst>
              <a:gd name="adj" fmla="val 25000"/>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lt1"/>
                </a:solidFill>
              </a:rPr>
              <a:t>MySQL</a:t>
            </a:r>
            <a:endParaRPr b="1">
              <a:solidFill>
                <a:schemeClr val="lt1"/>
              </a:solidFill>
            </a:endParaRPr>
          </a:p>
        </p:txBody>
      </p:sp>
      <p:sp>
        <p:nvSpPr>
          <p:cNvPr id="495" name="Google Shape;495;gfcf62f9bee_0_60"/>
          <p:cNvSpPr/>
          <p:nvPr/>
        </p:nvSpPr>
        <p:spPr>
          <a:xfrm>
            <a:off x="1551637" y="3458375"/>
            <a:ext cx="812700" cy="837300"/>
          </a:xfrm>
          <a:prstGeom prst="can">
            <a:avLst>
              <a:gd name="adj" fmla="val 25000"/>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neo4j</a:t>
            </a:r>
            <a:endParaRPr b="1">
              <a:solidFill>
                <a:schemeClr val="lt1"/>
              </a:solidFill>
            </a:endParaRPr>
          </a:p>
        </p:txBody>
      </p:sp>
      <p:sp>
        <p:nvSpPr>
          <p:cNvPr id="496" name="Google Shape;496;gfcf62f9bee_0_60"/>
          <p:cNvSpPr/>
          <p:nvPr/>
        </p:nvSpPr>
        <p:spPr>
          <a:xfrm>
            <a:off x="1551625" y="4324988"/>
            <a:ext cx="812700" cy="837300"/>
          </a:xfrm>
          <a:prstGeom prst="can">
            <a:avLst>
              <a:gd name="adj" fmla="val 25000"/>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Mongo</a:t>
            </a:r>
            <a:endParaRPr b="1">
              <a:solidFill>
                <a:schemeClr val="lt1"/>
              </a:solidFill>
            </a:endParaRPr>
          </a:p>
        </p:txBody>
      </p:sp>
      <p:cxnSp>
        <p:nvCxnSpPr>
          <p:cNvPr id="497" name="Google Shape;497;gfcf62f9bee_0_60"/>
          <p:cNvCxnSpPr>
            <a:stCxn id="493" idx="4"/>
            <a:endCxn id="498" idx="1"/>
          </p:cNvCxnSpPr>
          <p:nvPr/>
        </p:nvCxnSpPr>
        <p:spPr>
          <a:xfrm>
            <a:off x="2364325" y="2114400"/>
            <a:ext cx="1171800" cy="1314600"/>
          </a:xfrm>
          <a:prstGeom prst="curvedConnector3">
            <a:avLst>
              <a:gd name="adj1" fmla="val 50002"/>
            </a:avLst>
          </a:prstGeom>
          <a:noFill/>
          <a:ln w="19050" cap="flat" cmpd="sng">
            <a:solidFill>
              <a:schemeClr val="dk2"/>
            </a:solidFill>
            <a:prstDash val="solid"/>
            <a:round/>
            <a:headEnd type="none" w="med" len="med"/>
            <a:tailEnd type="none" w="med" len="med"/>
          </a:ln>
        </p:spPr>
      </p:cxnSp>
      <p:cxnSp>
        <p:nvCxnSpPr>
          <p:cNvPr id="499" name="Google Shape;499;gfcf62f9bee_0_60"/>
          <p:cNvCxnSpPr>
            <a:stCxn id="494" idx="4"/>
            <a:endCxn id="498" idx="1"/>
          </p:cNvCxnSpPr>
          <p:nvPr/>
        </p:nvCxnSpPr>
        <p:spPr>
          <a:xfrm>
            <a:off x="2364337" y="2995725"/>
            <a:ext cx="1171800" cy="433200"/>
          </a:xfrm>
          <a:prstGeom prst="curvedConnector3">
            <a:avLst>
              <a:gd name="adj1" fmla="val 50002"/>
            </a:avLst>
          </a:prstGeom>
          <a:noFill/>
          <a:ln w="19050" cap="flat" cmpd="sng">
            <a:solidFill>
              <a:schemeClr val="dk2"/>
            </a:solidFill>
            <a:prstDash val="solid"/>
            <a:round/>
            <a:headEnd type="none" w="med" len="med"/>
            <a:tailEnd type="none" w="med" len="med"/>
          </a:ln>
        </p:spPr>
      </p:cxnSp>
      <p:sp>
        <p:nvSpPr>
          <p:cNvPr id="500" name="Google Shape;500;gfcf62f9bee_0_60"/>
          <p:cNvSpPr/>
          <p:nvPr/>
        </p:nvSpPr>
        <p:spPr>
          <a:xfrm>
            <a:off x="4243883" y="1961537"/>
            <a:ext cx="2448900" cy="2949900"/>
          </a:xfrm>
          <a:prstGeom prst="roundRect">
            <a:avLst>
              <a:gd name="adj" fmla="val 9677"/>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cxnSp>
        <p:nvCxnSpPr>
          <p:cNvPr id="501" name="Google Shape;501;gfcf62f9bee_0_60"/>
          <p:cNvCxnSpPr>
            <a:stCxn id="495" idx="4"/>
            <a:endCxn id="498" idx="1"/>
          </p:cNvCxnSpPr>
          <p:nvPr/>
        </p:nvCxnSpPr>
        <p:spPr>
          <a:xfrm rot="10800000" flipH="1">
            <a:off x="2364337" y="3429125"/>
            <a:ext cx="1171800" cy="447900"/>
          </a:xfrm>
          <a:prstGeom prst="curvedConnector3">
            <a:avLst>
              <a:gd name="adj1" fmla="val 50002"/>
            </a:avLst>
          </a:prstGeom>
          <a:noFill/>
          <a:ln w="19050" cap="flat" cmpd="sng">
            <a:solidFill>
              <a:schemeClr val="dk2"/>
            </a:solidFill>
            <a:prstDash val="solid"/>
            <a:round/>
            <a:headEnd type="none" w="med" len="med"/>
            <a:tailEnd type="none" w="med" len="med"/>
          </a:ln>
        </p:spPr>
      </p:cxnSp>
      <p:cxnSp>
        <p:nvCxnSpPr>
          <p:cNvPr id="502" name="Google Shape;502;gfcf62f9bee_0_60"/>
          <p:cNvCxnSpPr>
            <a:stCxn id="496" idx="4"/>
            <a:endCxn id="498" idx="1"/>
          </p:cNvCxnSpPr>
          <p:nvPr/>
        </p:nvCxnSpPr>
        <p:spPr>
          <a:xfrm rot="10800000" flipH="1">
            <a:off x="2364325" y="3429038"/>
            <a:ext cx="1171800" cy="1314600"/>
          </a:xfrm>
          <a:prstGeom prst="curvedConnector3">
            <a:avLst>
              <a:gd name="adj1" fmla="val 50002"/>
            </a:avLst>
          </a:prstGeom>
          <a:noFill/>
          <a:ln w="19050" cap="flat" cmpd="sng">
            <a:solidFill>
              <a:schemeClr val="dk2"/>
            </a:solidFill>
            <a:prstDash val="solid"/>
            <a:round/>
            <a:headEnd type="none" w="med" len="med"/>
            <a:tailEnd type="none" w="med" len="med"/>
          </a:ln>
        </p:spPr>
      </p:cxnSp>
      <p:sp>
        <p:nvSpPr>
          <p:cNvPr id="498" name="Google Shape;498;gfcf62f9bee_0_60"/>
          <p:cNvSpPr/>
          <p:nvPr/>
        </p:nvSpPr>
        <p:spPr>
          <a:xfrm>
            <a:off x="3536176" y="3010358"/>
            <a:ext cx="1246200" cy="837300"/>
          </a:xfrm>
          <a:prstGeom prst="rightArrow">
            <a:avLst>
              <a:gd name="adj1" fmla="val 50000"/>
              <a:gd name="adj2" fmla="val 50000"/>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HDFS</a:t>
            </a:r>
            <a:endParaRPr b="1">
              <a:solidFill>
                <a:schemeClr val="lt1"/>
              </a:solidFill>
            </a:endParaRPr>
          </a:p>
        </p:txBody>
      </p:sp>
      <p:sp>
        <p:nvSpPr>
          <p:cNvPr id="503" name="Google Shape;503;gfcf62f9bee_0_60"/>
          <p:cNvSpPr/>
          <p:nvPr/>
        </p:nvSpPr>
        <p:spPr>
          <a:xfrm>
            <a:off x="5061988" y="2353060"/>
            <a:ext cx="812700" cy="971400"/>
          </a:xfrm>
          <a:prstGeom prst="can">
            <a:avLst>
              <a:gd name="adj" fmla="val 25000"/>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HIVE</a:t>
            </a:r>
            <a:endParaRPr b="1">
              <a:solidFill>
                <a:schemeClr val="lt1"/>
              </a:solidFill>
            </a:endParaRPr>
          </a:p>
        </p:txBody>
      </p:sp>
      <p:cxnSp>
        <p:nvCxnSpPr>
          <p:cNvPr id="504" name="Google Shape;504;gfcf62f9bee_0_60"/>
          <p:cNvCxnSpPr>
            <a:stCxn id="498" idx="3"/>
            <a:endCxn id="503" idx="2"/>
          </p:cNvCxnSpPr>
          <p:nvPr/>
        </p:nvCxnSpPr>
        <p:spPr>
          <a:xfrm rot="10800000" flipH="1">
            <a:off x="4782376" y="2838908"/>
            <a:ext cx="279600" cy="590100"/>
          </a:xfrm>
          <a:prstGeom prst="curvedConnector3">
            <a:avLst>
              <a:gd name="adj1" fmla="val 50002"/>
            </a:avLst>
          </a:prstGeom>
          <a:noFill/>
          <a:ln w="19050" cap="flat" cmpd="sng">
            <a:solidFill>
              <a:schemeClr val="dk2"/>
            </a:solidFill>
            <a:prstDash val="solid"/>
            <a:round/>
            <a:headEnd type="none" w="med" len="med"/>
            <a:tailEnd type="none" w="med" len="med"/>
          </a:ln>
        </p:spPr>
      </p:cxnSp>
      <p:sp>
        <p:nvSpPr>
          <p:cNvPr id="505" name="Google Shape;505;gfcf62f9bee_0_60"/>
          <p:cNvSpPr/>
          <p:nvPr/>
        </p:nvSpPr>
        <p:spPr>
          <a:xfrm>
            <a:off x="4845201" y="3877025"/>
            <a:ext cx="1333200" cy="837300"/>
          </a:xfrm>
          <a:prstGeom prst="cube">
            <a:avLst>
              <a:gd name="adj" fmla="val 25000"/>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300" b="1">
                <a:solidFill>
                  <a:schemeClr val="lt1"/>
                </a:solidFill>
              </a:rPr>
              <a:t>Data Science Algorithms</a:t>
            </a:r>
            <a:endParaRPr sz="1300" b="1">
              <a:solidFill>
                <a:schemeClr val="lt1"/>
              </a:solidFill>
            </a:endParaRPr>
          </a:p>
        </p:txBody>
      </p:sp>
      <p:cxnSp>
        <p:nvCxnSpPr>
          <p:cNvPr id="506" name="Google Shape;506;gfcf62f9bee_0_60"/>
          <p:cNvCxnSpPr>
            <a:stCxn id="498" idx="3"/>
            <a:endCxn id="505" idx="2"/>
          </p:cNvCxnSpPr>
          <p:nvPr/>
        </p:nvCxnSpPr>
        <p:spPr>
          <a:xfrm>
            <a:off x="4782376" y="3429008"/>
            <a:ext cx="62700" cy="971400"/>
          </a:xfrm>
          <a:prstGeom prst="curvedConnector3">
            <a:avLst>
              <a:gd name="adj1" fmla="val 50100"/>
            </a:avLst>
          </a:prstGeom>
          <a:noFill/>
          <a:ln w="19050" cap="flat" cmpd="sng">
            <a:solidFill>
              <a:schemeClr val="dk2"/>
            </a:solidFill>
            <a:prstDash val="solid"/>
            <a:round/>
            <a:headEnd type="none" w="med" len="med"/>
            <a:tailEnd type="none" w="med" len="med"/>
          </a:ln>
        </p:spPr>
      </p:cxnSp>
      <p:sp>
        <p:nvSpPr>
          <p:cNvPr id="507" name="Google Shape;507;gfcf62f9bee_0_60"/>
          <p:cNvSpPr/>
          <p:nvPr/>
        </p:nvSpPr>
        <p:spPr>
          <a:xfrm>
            <a:off x="7286979" y="3458381"/>
            <a:ext cx="1883700" cy="1747800"/>
          </a:xfrm>
          <a:prstGeom prst="roundRect">
            <a:avLst>
              <a:gd name="adj" fmla="val 16667"/>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lt1"/>
              </a:solidFill>
            </a:endParaRPr>
          </a:p>
          <a:p>
            <a:pPr marL="0" lvl="0" indent="0" algn="ctr" rtl="0">
              <a:spcBef>
                <a:spcPts val="0"/>
              </a:spcBef>
              <a:spcAft>
                <a:spcPts val="0"/>
              </a:spcAft>
              <a:buNone/>
            </a:pPr>
            <a:endParaRPr b="1">
              <a:solidFill>
                <a:schemeClr val="lt1"/>
              </a:solidFill>
            </a:endParaRPr>
          </a:p>
          <a:p>
            <a:pPr marL="0" lvl="0" indent="0" algn="ctr" rtl="0">
              <a:spcBef>
                <a:spcPts val="0"/>
              </a:spcBef>
              <a:spcAft>
                <a:spcPts val="0"/>
              </a:spcAft>
              <a:buNone/>
            </a:pPr>
            <a:endParaRPr b="1">
              <a:solidFill>
                <a:schemeClr val="lt1"/>
              </a:solidFill>
            </a:endParaRPr>
          </a:p>
          <a:p>
            <a:pPr marL="0" lvl="0" indent="0" algn="ctr" rtl="0">
              <a:spcBef>
                <a:spcPts val="0"/>
              </a:spcBef>
              <a:spcAft>
                <a:spcPts val="0"/>
              </a:spcAft>
              <a:buNone/>
            </a:pPr>
            <a:endParaRPr b="1">
              <a:solidFill>
                <a:schemeClr val="lt1"/>
              </a:solidFill>
            </a:endParaRPr>
          </a:p>
          <a:p>
            <a:pPr marL="0" lvl="0" indent="0" algn="l" rtl="0">
              <a:spcBef>
                <a:spcPts val="0"/>
              </a:spcBef>
              <a:spcAft>
                <a:spcPts val="0"/>
              </a:spcAft>
              <a:buNone/>
            </a:pPr>
            <a:endParaRPr b="1">
              <a:solidFill>
                <a:schemeClr val="lt1"/>
              </a:solidFill>
            </a:endParaRPr>
          </a:p>
          <a:p>
            <a:pPr marL="0" lvl="0" indent="0" algn="ctr" rtl="0">
              <a:spcBef>
                <a:spcPts val="0"/>
              </a:spcBef>
              <a:spcAft>
                <a:spcPts val="0"/>
              </a:spcAft>
              <a:buNone/>
            </a:pPr>
            <a:endParaRPr b="1">
              <a:solidFill>
                <a:schemeClr val="lt1"/>
              </a:solidFill>
            </a:endParaRPr>
          </a:p>
          <a:p>
            <a:pPr marL="0" lvl="0" indent="0" algn="ctr" rtl="0">
              <a:spcBef>
                <a:spcPts val="0"/>
              </a:spcBef>
              <a:spcAft>
                <a:spcPts val="0"/>
              </a:spcAft>
              <a:buNone/>
            </a:pPr>
            <a:endParaRPr b="1">
              <a:solidFill>
                <a:schemeClr val="lt1"/>
              </a:solidFill>
            </a:endParaRPr>
          </a:p>
          <a:p>
            <a:pPr marL="0" lvl="0" indent="0" algn="ctr" rtl="0">
              <a:spcBef>
                <a:spcPts val="0"/>
              </a:spcBef>
              <a:spcAft>
                <a:spcPts val="0"/>
              </a:spcAft>
              <a:buNone/>
            </a:pPr>
            <a:r>
              <a:rPr lang="en-GB" b="1">
                <a:solidFill>
                  <a:schemeClr val="lt1"/>
                </a:solidFill>
              </a:rPr>
              <a:t>Reporting Tools</a:t>
            </a:r>
            <a:endParaRPr b="1">
              <a:solidFill>
                <a:schemeClr val="lt1"/>
              </a:solidFill>
            </a:endParaRPr>
          </a:p>
        </p:txBody>
      </p:sp>
      <p:sp>
        <p:nvSpPr>
          <p:cNvPr id="508" name="Google Shape;508;gfcf62f9bee_0_60"/>
          <p:cNvSpPr/>
          <p:nvPr/>
        </p:nvSpPr>
        <p:spPr>
          <a:xfrm>
            <a:off x="7286979" y="1695763"/>
            <a:ext cx="1883700" cy="1439700"/>
          </a:xfrm>
          <a:prstGeom prst="roundRect">
            <a:avLst>
              <a:gd name="adj" fmla="val 16667"/>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Data Warehouse</a:t>
            </a:r>
            <a:endParaRPr b="1">
              <a:solidFill>
                <a:schemeClr val="lt1"/>
              </a:solidFill>
            </a:endParaRPr>
          </a:p>
        </p:txBody>
      </p:sp>
      <p:cxnSp>
        <p:nvCxnSpPr>
          <p:cNvPr id="509" name="Google Shape;509;gfcf62f9bee_0_60"/>
          <p:cNvCxnSpPr>
            <a:stCxn id="503" idx="4"/>
            <a:endCxn id="508" idx="1"/>
          </p:cNvCxnSpPr>
          <p:nvPr/>
        </p:nvCxnSpPr>
        <p:spPr>
          <a:xfrm rot="10800000" flipH="1">
            <a:off x="5874688" y="2415760"/>
            <a:ext cx="1412400" cy="423000"/>
          </a:xfrm>
          <a:prstGeom prst="curvedConnector3">
            <a:avLst>
              <a:gd name="adj1" fmla="val 49995"/>
            </a:avLst>
          </a:prstGeom>
          <a:noFill/>
          <a:ln w="19050" cap="flat" cmpd="sng">
            <a:solidFill>
              <a:schemeClr val="dk2"/>
            </a:solidFill>
            <a:prstDash val="solid"/>
            <a:round/>
            <a:headEnd type="none" w="med" len="med"/>
            <a:tailEnd type="none" w="med" len="med"/>
          </a:ln>
        </p:spPr>
      </p:cxnSp>
      <p:cxnSp>
        <p:nvCxnSpPr>
          <p:cNvPr id="510" name="Google Shape;510;gfcf62f9bee_0_60"/>
          <p:cNvCxnSpPr>
            <a:stCxn id="505" idx="5"/>
            <a:endCxn id="507" idx="1"/>
          </p:cNvCxnSpPr>
          <p:nvPr/>
        </p:nvCxnSpPr>
        <p:spPr>
          <a:xfrm>
            <a:off x="6178401" y="4191013"/>
            <a:ext cx="1108500" cy="141300"/>
          </a:xfrm>
          <a:prstGeom prst="curvedConnector3">
            <a:avLst>
              <a:gd name="adj1" fmla="val 50004"/>
            </a:avLst>
          </a:prstGeom>
          <a:noFill/>
          <a:ln w="19050" cap="flat" cmpd="sng">
            <a:solidFill>
              <a:schemeClr val="dk2"/>
            </a:solidFill>
            <a:prstDash val="solid"/>
            <a:round/>
            <a:headEnd type="none" w="med" len="med"/>
            <a:tailEnd type="none" w="med" len="med"/>
          </a:ln>
        </p:spPr>
      </p:cxnSp>
      <p:sp>
        <p:nvSpPr>
          <p:cNvPr id="511" name="Google Shape;511;gfcf62f9bee_0_60"/>
          <p:cNvSpPr/>
          <p:nvPr/>
        </p:nvSpPr>
        <p:spPr>
          <a:xfrm>
            <a:off x="7576777" y="3613356"/>
            <a:ext cx="1333200" cy="420300"/>
          </a:xfrm>
          <a:prstGeom prst="roundRect">
            <a:avLst>
              <a:gd name="adj" fmla="val 16667"/>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Analytics</a:t>
            </a:r>
            <a:endParaRPr b="1">
              <a:solidFill>
                <a:schemeClr val="lt1"/>
              </a:solidFill>
            </a:endParaRPr>
          </a:p>
        </p:txBody>
      </p:sp>
      <p:sp>
        <p:nvSpPr>
          <p:cNvPr id="512" name="Google Shape;512;gfcf62f9bee_0_60"/>
          <p:cNvSpPr/>
          <p:nvPr/>
        </p:nvSpPr>
        <p:spPr>
          <a:xfrm>
            <a:off x="7576777" y="4295678"/>
            <a:ext cx="1333200" cy="420300"/>
          </a:xfrm>
          <a:prstGeom prst="roundRect">
            <a:avLst>
              <a:gd name="adj" fmla="val 16667"/>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Reporting</a:t>
            </a:r>
            <a:endParaRPr b="1">
              <a:solidFill>
                <a:schemeClr val="lt1"/>
              </a:solidFill>
            </a:endParaRPr>
          </a:p>
        </p:txBody>
      </p:sp>
      <p:sp>
        <p:nvSpPr>
          <p:cNvPr id="513" name="Google Shape;513;gfcf62f9bee_0_60"/>
          <p:cNvSpPr/>
          <p:nvPr/>
        </p:nvSpPr>
        <p:spPr>
          <a:xfrm>
            <a:off x="9378788" y="1695763"/>
            <a:ext cx="1412400" cy="1439700"/>
          </a:xfrm>
          <a:prstGeom prst="roundRect">
            <a:avLst>
              <a:gd name="adj" fmla="val 15387"/>
            </a:avLst>
          </a:prstGeom>
          <a:solidFill>
            <a:schemeClr val="lt2"/>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solidFill>
                  <a:schemeClr val="lt1"/>
                </a:solidFill>
              </a:rPr>
              <a:t>Analytics Data Mart</a:t>
            </a:r>
            <a:endParaRPr b="1">
              <a:solidFill>
                <a:schemeClr val="lt1"/>
              </a:solidFill>
            </a:endParaRPr>
          </a:p>
        </p:txBody>
      </p:sp>
      <p:cxnSp>
        <p:nvCxnSpPr>
          <p:cNvPr id="514" name="Google Shape;514;gfcf62f9bee_0_60"/>
          <p:cNvCxnSpPr>
            <a:stCxn id="508" idx="3"/>
            <a:endCxn id="513" idx="1"/>
          </p:cNvCxnSpPr>
          <p:nvPr/>
        </p:nvCxnSpPr>
        <p:spPr>
          <a:xfrm>
            <a:off x="9170679" y="2415613"/>
            <a:ext cx="208200" cy="600"/>
          </a:xfrm>
          <a:prstGeom prst="curvedConnector3">
            <a:avLst>
              <a:gd name="adj1" fmla="val 49976"/>
            </a:avLst>
          </a:prstGeom>
          <a:noFill/>
          <a:ln w="19050" cap="flat" cmpd="sng">
            <a:solidFill>
              <a:schemeClr val="dk2"/>
            </a:solidFill>
            <a:prstDash val="solid"/>
            <a:round/>
            <a:headEnd type="none" w="med" len="med"/>
            <a:tailEnd type="none" w="med" len="med"/>
          </a:ln>
        </p:spPr>
      </p:cxnSp>
      <p:cxnSp>
        <p:nvCxnSpPr>
          <p:cNvPr id="515" name="Google Shape;515;gfcf62f9bee_0_60"/>
          <p:cNvCxnSpPr/>
          <p:nvPr/>
        </p:nvCxnSpPr>
        <p:spPr>
          <a:xfrm rot="5400000">
            <a:off x="9029580" y="3276607"/>
            <a:ext cx="1196700" cy="914400"/>
          </a:xfrm>
          <a:prstGeom prst="curvedConnector3">
            <a:avLst>
              <a:gd name="adj1" fmla="val 50000"/>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gfacf545f29_7_8"/>
          <p:cNvSpPr txBox="1">
            <a:spLocks noGrp="1"/>
          </p:cNvSpPr>
          <p:nvPr>
            <p:ph type="title"/>
          </p:nvPr>
        </p:nvSpPr>
        <p:spPr>
          <a:xfrm>
            <a:off x="-2411779" y="560731"/>
            <a:ext cx="5575500" cy="770100"/>
          </a:xfrm>
          <a:prstGeom prst="rect">
            <a:avLst/>
          </a:prstGeom>
          <a:noFill/>
          <a:ln>
            <a:noFill/>
          </a:ln>
        </p:spPr>
        <p:txBody>
          <a:bodyPr spcFirstLastPara="1" wrap="square" lIns="121900" tIns="121900" rIns="121900" bIns="121900" anchor="b" anchorCtr="0">
            <a:noAutofit/>
          </a:bodyPr>
          <a:lstStyle/>
          <a:p>
            <a:pPr marL="0" lvl="0" indent="0" algn="ctr" rtl="0">
              <a:lnSpc>
                <a:spcPct val="100000"/>
              </a:lnSpc>
              <a:spcBef>
                <a:spcPts val="0"/>
              </a:spcBef>
              <a:spcAft>
                <a:spcPts val="0"/>
              </a:spcAft>
              <a:buSzPts val="16000"/>
              <a:buNone/>
            </a:pPr>
            <a:r>
              <a:rPr lang="en-GB" sz="5700"/>
              <a:t>2</a:t>
            </a:r>
            <a:endParaRPr sz="5700"/>
          </a:p>
        </p:txBody>
      </p:sp>
      <p:sp>
        <p:nvSpPr>
          <p:cNvPr id="521" name="Google Shape;521;gfacf545f29_7_8"/>
          <p:cNvSpPr txBox="1">
            <a:spLocks noGrp="1"/>
          </p:cNvSpPr>
          <p:nvPr>
            <p:ph type="body" idx="1"/>
          </p:nvPr>
        </p:nvSpPr>
        <p:spPr>
          <a:xfrm>
            <a:off x="1255525" y="370943"/>
            <a:ext cx="10790400" cy="615513"/>
          </a:xfrm>
          <a:prstGeom prst="rect">
            <a:avLst/>
          </a:prstGeom>
          <a:noFill/>
          <a:ln>
            <a:noFill/>
          </a:ln>
        </p:spPr>
        <p:txBody>
          <a:bodyPr spcFirstLastPara="1" wrap="square" lIns="121900" tIns="121900" rIns="121900" bIns="121900" anchor="ctr" anchorCtr="0">
            <a:spAutoFit/>
          </a:bodyPr>
          <a:lstStyle/>
          <a:p>
            <a:pPr marL="0" lvl="0" indent="0" algn="ctr" rtl="0">
              <a:spcBef>
                <a:spcPts val="0"/>
              </a:spcBef>
              <a:spcAft>
                <a:spcPts val="0"/>
              </a:spcAft>
              <a:buSzPts val="1500"/>
              <a:buNone/>
            </a:pPr>
            <a:r>
              <a:rPr lang="en-GB" dirty="0">
                <a:solidFill>
                  <a:schemeClr val="dk1"/>
                </a:solidFill>
                <a:latin typeface="Montserrat Black"/>
                <a:ea typeface="Montserrat Black"/>
                <a:cs typeface="Montserrat Black"/>
                <a:sym typeface="Montserrat Black"/>
              </a:rPr>
              <a:t>Automation of data extraction</a:t>
            </a:r>
            <a:endParaRPr dirty="0">
              <a:solidFill>
                <a:schemeClr val="dk1"/>
              </a:solidFill>
              <a:latin typeface="Montserrat Black"/>
              <a:ea typeface="Montserrat Black"/>
              <a:cs typeface="Montserrat Black"/>
              <a:sym typeface="Montserrat Black"/>
            </a:endParaRPr>
          </a:p>
        </p:txBody>
      </p:sp>
      <p:sp>
        <p:nvSpPr>
          <p:cNvPr id="522" name="Google Shape;522;gfacf545f29_7_8"/>
          <p:cNvSpPr txBox="1"/>
          <p:nvPr/>
        </p:nvSpPr>
        <p:spPr>
          <a:xfrm>
            <a:off x="2688500" y="1622700"/>
            <a:ext cx="93573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500" b="1">
              <a:latin typeface="Trebuchet MS"/>
              <a:ea typeface="Trebuchet MS"/>
              <a:cs typeface="Trebuchet MS"/>
              <a:sym typeface="Trebuchet MS"/>
            </a:endParaRPr>
          </a:p>
        </p:txBody>
      </p:sp>
      <p:sp>
        <p:nvSpPr>
          <p:cNvPr id="523" name="Google Shape;523;gfacf545f29_7_8"/>
          <p:cNvSpPr txBox="1"/>
          <p:nvPr/>
        </p:nvSpPr>
        <p:spPr>
          <a:xfrm>
            <a:off x="580425" y="1902450"/>
            <a:ext cx="6656700" cy="4278064"/>
          </a:xfrm>
          <a:prstGeom prst="rect">
            <a:avLst/>
          </a:prstGeom>
          <a:noFill/>
          <a:ln>
            <a:noFill/>
          </a:ln>
        </p:spPr>
        <p:txBody>
          <a:bodyPr spcFirstLastPara="1" wrap="square" lIns="91425" tIns="91425" rIns="91425" bIns="91425" anchor="t" anchorCtr="0">
            <a:spAutoFit/>
          </a:bodyPr>
          <a:lstStyle/>
          <a:p>
            <a:pPr lvl="0"/>
            <a:r>
              <a:rPr lang="en-GB" sz="1900" dirty="0">
                <a:latin typeface="Trebuchet MS"/>
                <a:ea typeface="Trebuchet MS"/>
                <a:cs typeface="Trebuchet MS"/>
                <a:sym typeface="Trebuchet MS"/>
              </a:rPr>
              <a:t>Why automation?</a:t>
            </a:r>
          </a:p>
          <a:p>
            <a:pPr lvl="0"/>
            <a:endParaRPr lang="en-GB" sz="1900" dirty="0">
              <a:latin typeface="Trebuchet MS"/>
              <a:ea typeface="Trebuchet MS"/>
              <a:cs typeface="Trebuchet MS"/>
              <a:sym typeface="Trebuchet MS"/>
            </a:endParaRPr>
          </a:p>
          <a:p>
            <a:pPr lvl="0"/>
            <a:r>
              <a:rPr lang="en-GB" sz="1900" dirty="0">
                <a:latin typeface="Trebuchet MS"/>
                <a:ea typeface="Trebuchet MS"/>
                <a:cs typeface="Trebuchet MS"/>
                <a:sym typeface="Trebuchet MS"/>
              </a:rPr>
              <a:t>The ability to change the scoring system regularly + the bank's obligation to store the data on the basis of which decisions were made.</a:t>
            </a:r>
          </a:p>
          <a:p>
            <a:pPr lvl="0"/>
            <a:endParaRPr lang="en-GB" sz="1900" dirty="0">
              <a:latin typeface="Trebuchet MS"/>
              <a:ea typeface="Trebuchet MS"/>
              <a:cs typeface="Trebuchet MS"/>
              <a:sym typeface="Trebuchet MS"/>
            </a:endParaRPr>
          </a:p>
          <a:p>
            <a:pPr lvl="0"/>
            <a:r>
              <a:rPr lang="en-GB" sz="1900" dirty="0">
                <a:latin typeface="Trebuchet MS"/>
                <a:ea typeface="Trebuchet MS"/>
                <a:cs typeface="Trebuchet MS"/>
                <a:sym typeface="Trebuchet MS"/>
              </a:rPr>
              <a:t>The data in the databases is systematically updated and corrected. Working directly with the database should be repeated every time the scoring calculation is updated, but the data from which the earlier calculations were made should be stored.</a:t>
            </a:r>
          </a:p>
          <a:p>
            <a:pPr lvl="0"/>
            <a:endParaRPr lang="en-GB" sz="1900" dirty="0">
              <a:latin typeface="Trebuchet MS"/>
              <a:ea typeface="Trebuchet MS"/>
              <a:cs typeface="Trebuchet MS"/>
              <a:sym typeface="Trebuchet MS"/>
            </a:endParaRPr>
          </a:p>
          <a:p>
            <a:pPr lvl="0"/>
            <a:r>
              <a:rPr lang="en-GB" sz="1900" dirty="0">
                <a:latin typeface="Trebuchet MS"/>
                <a:ea typeface="Trebuchet MS"/>
                <a:cs typeface="Trebuchet MS"/>
                <a:sym typeface="Trebuchet MS"/>
              </a:rPr>
              <a:t>However, if there are many databases, it takes a lot of time and automatic scripts are needed to save it.</a:t>
            </a:r>
            <a:endParaRPr dirty="0"/>
          </a:p>
        </p:txBody>
      </p:sp>
      <p:pic>
        <p:nvPicPr>
          <p:cNvPr id="524" name="Google Shape;524;gfacf545f29_7_8"/>
          <p:cNvPicPr preferRelativeResize="0"/>
          <p:nvPr/>
        </p:nvPicPr>
        <p:blipFill>
          <a:blip r:embed="rId3">
            <a:alphaModFix/>
          </a:blip>
          <a:stretch>
            <a:fillRect/>
          </a:stretch>
        </p:blipFill>
        <p:spPr>
          <a:xfrm>
            <a:off x="7706946" y="1902446"/>
            <a:ext cx="3802526" cy="3332900"/>
          </a:xfrm>
          <a:prstGeom prst="rect">
            <a:avLst/>
          </a:prstGeom>
          <a:noFill/>
          <a:ln>
            <a:noFill/>
          </a:ln>
        </p:spPr>
      </p:pic>
      <p:pic>
        <p:nvPicPr>
          <p:cNvPr id="525" name="Google Shape;525;gfacf545f29_7_8"/>
          <p:cNvPicPr preferRelativeResize="0"/>
          <p:nvPr/>
        </p:nvPicPr>
        <p:blipFill>
          <a:blip r:embed="rId4">
            <a:alphaModFix/>
          </a:blip>
          <a:stretch>
            <a:fillRect/>
          </a:stretch>
        </p:blipFill>
        <p:spPr>
          <a:xfrm>
            <a:off x="7706950" y="5441375"/>
            <a:ext cx="1489864" cy="770100"/>
          </a:xfrm>
          <a:prstGeom prst="rect">
            <a:avLst/>
          </a:prstGeom>
          <a:noFill/>
          <a:ln>
            <a:noFill/>
          </a:ln>
        </p:spPr>
      </p:pic>
      <p:sp>
        <p:nvSpPr>
          <p:cNvPr id="526" name="Google Shape;526;gfacf545f29_7_8"/>
          <p:cNvSpPr txBox="1"/>
          <p:nvPr/>
        </p:nvSpPr>
        <p:spPr>
          <a:xfrm>
            <a:off x="9461200" y="5410775"/>
            <a:ext cx="2475600"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b="1" dirty="0">
                <a:latin typeface="Trebuchet MS"/>
                <a:ea typeface="Trebuchet MS"/>
                <a:cs typeface="Trebuchet MS"/>
                <a:sym typeface="Trebuchet MS"/>
              </a:rPr>
              <a:t>Simplified: switching from this to automation</a:t>
            </a:r>
            <a:endParaRPr b="1" dirty="0">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gfacf545f29_7_151"/>
          <p:cNvSpPr txBox="1"/>
          <p:nvPr/>
        </p:nvSpPr>
        <p:spPr>
          <a:xfrm>
            <a:off x="355375" y="1527950"/>
            <a:ext cx="49035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900">
              <a:latin typeface="Trebuchet MS"/>
              <a:ea typeface="Trebuchet MS"/>
              <a:cs typeface="Trebuchet MS"/>
              <a:sym typeface="Trebuchet MS"/>
            </a:endParaRPr>
          </a:p>
        </p:txBody>
      </p:sp>
      <p:sp>
        <p:nvSpPr>
          <p:cNvPr id="532" name="Google Shape;532;gfacf545f29_7_151"/>
          <p:cNvSpPr txBox="1"/>
          <p:nvPr/>
        </p:nvSpPr>
        <p:spPr>
          <a:xfrm>
            <a:off x="994950" y="0"/>
            <a:ext cx="107787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400" dirty="0">
                <a:solidFill>
                  <a:schemeClr val="dk1"/>
                </a:solidFill>
                <a:latin typeface="Montserrat Black"/>
                <a:ea typeface="Montserrat Black"/>
                <a:cs typeface="Montserrat Black"/>
                <a:sym typeface="Montserrat Black"/>
              </a:rPr>
              <a:t>Automation of data extraction: Python3. </a:t>
            </a:r>
            <a:endParaRPr sz="2400" dirty="0">
              <a:solidFill>
                <a:schemeClr val="dk1"/>
              </a:solidFill>
              <a:latin typeface="Montserrat Black"/>
              <a:ea typeface="Montserrat Black"/>
              <a:cs typeface="Montserrat Black"/>
              <a:sym typeface="Montserrat Black"/>
            </a:endParaRPr>
          </a:p>
        </p:txBody>
      </p:sp>
      <p:sp>
        <p:nvSpPr>
          <p:cNvPr id="533" name="Google Shape;533;gfacf545f29_7_151"/>
          <p:cNvSpPr/>
          <p:nvPr/>
        </p:nvSpPr>
        <p:spPr>
          <a:xfrm>
            <a:off x="287350" y="900175"/>
            <a:ext cx="5492700" cy="4797000"/>
          </a:xfrm>
          <a:prstGeom prst="round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import psycopg2</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con = psycopg2.connect(</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database="postgres", </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user="postgres", </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password="Kaliakakya", </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host="127.0.0.1", </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port="5432"</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print("Database opened successfully")cur = con.cursor()  </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cur.execute("SELECT admission, name, age, course, department from STUDENT")</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rows = cur.fetchall()</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for row in rows:  </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print("ADMISSION =", row[0])</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print("NAME =", row[1])</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print("AGE =", row[2])</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print("COURSE =", row[3])</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r>
              <a:rPr lang="en-GB" sz="1100" b="1">
                <a:solidFill>
                  <a:schemeClr val="lt1"/>
                </a:solidFill>
                <a:latin typeface="Courier New"/>
                <a:ea typeface="Courier New"/>
                <a:cs typeface="Courier New"/>
                <a:sym typeface="Courier New"/>
              </a:rPr>
              <a:t>   print("DEPARTMENT =", row[4], "\n")</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Clr>
                <a:schemeClr val="dk1"/>
              </a:buClr>
              <a:buSzPts val="1100"/>
              <a:buFont typeface="Arial"/>
              <a:buNone/>
            </a:pPr>
            <a:endParaRPr sz="1100" b="1">
              <a:solidFill>
                <a:schemeClr val="lt1"/>
              </a:solidFill>
              <a:latin typeface="Courier New"/>
              <a:ea typeface="Courier New"/>
              <a:cs typeface="Courier New"/>
              <a:sym typeface="Courier New"/>
            </a:endParaRPr>
          </a:p>
          <a:p>
            <a:pPr marL="0" lvl="0" indent="0" algn="l" rtl="0">
              <a:spcBef>
                <a:spcPts val="0"/>
              </a:spcBef>
              <a:spcAft>
                <a:spcPts val="0"/>
              </a:spcAft>
              <a:buNone/>
            </a:pPr>
            <a:r>
              <a:rPr lang="en-GB" sz="1100" b="1">
                <a:solidFill>
                  <a:schemeClr val="lt1"/>
                </a:solidFill>
                <a:latin typeface="Courier New"/>
                <a:ea typeface="Courier New"/>
                <a:cs typeface="Courier New"/>
                <a:sym typeface="Courier New"/>
              </a:rPr>
              <a:t>print("Operation done successfully")</a:t>
            </a:r>
            <a:endParaRPr sz="1100" b="1">
              <a:solidFill>
                <a:schemeClr val="lt1"/>
              </a:solidFill>
              <a:latin typeface="Courier New"/>
              <a:ea typeface="Courier New"/>
              <a:cs typeface="Courier New"/>
              <a:sym typeface="Courier New"/>
            </a:endParaRPr>
          </a:p>
          <a:p>
            <a:pPr marL="0" lvl="0" indent="0" algn="l" rtl="0">
              <a:spcBef>
                <a:spcPts val="0"/>
              </a:spcBef>
              <a:spcAft>
                <a:spcPts val="0"/>
              </a:spcAft>
              <a:buNone/>
            </a:pPr>
            <a:endParaRPr sz="1100" b="1">
              <a:solidFill>
                <a:schemeClr val="lt1"/>
              </a:solidFill>
              <a:latin typeface="Courier New"/>
              <a:ea typeface="Courier New"/>
              <a:cs typeface="Courier New"/>
              <a:sym typeface="Courier New"/>
            </a:endParaRPr>
          </a:p>
          <a:p>
            <a:pPr marL="0" lvl="0" indent="0" algn="l" rtl="0">
              <a:spcBef>
                <a:spcPts val="0"/>
              </a:spcBef>
              <a:spcAft>
                <a:spcPts val="0"/>
              </a:spcAft>
              <a:buNone/>
            </a:pPr>
            <a:r>
              <a:rPr lang="en-GB" sz="1100" b="1">
                <a:solidFill>
                  <a:schemeClr val="lt1"/>
                </a:solidFill>
                <a:latin typeface="Courier New"/>
                <a:ea typeface="Courier New"/>
                <a:cs typeface="Courier New"/>
                <a:sym typeface="Courier New"/>
              </a:rPr>
              <a:t>con.close()</a:t>
            </a:r>
            <a:endParaRPr sz="1100" b="1">
              <a:solidFill>
                <a:schemeClr val="lt1"/>
              </a:solidFill>
              <a:latin typeface="Courier New"/>
              <a:ea typeface="Courier New"/>
              <a:cs typeface="Courier New"/>
              <a:sym typeface="Courier New"/>
            </a:endParaRPr>
          </a:p>
        </p:txBody>
      </p:sp>
      <p:pic>
        <p:nvPicPr>
          <p:cNvPr id="534" name="Google Shape;534;gfacf545f29_7_151"/>
          <p:cNvPicPr preferRelativeResize="0"/>
          <p:nvPr/>
        </p:nvPicPr>
        <p:blipFill>
          <a:blip r:embed="rId3">
            <a:alphaModFix/>
          </a:blip>
          <a:stretch>
            <a:fillRect/>
          </a:stretch>
        </p:blipFill>
        <p:spPr>
          <a:xfrm>
            <a:off x="507700" y="5943813"/>
            <a:ext cx="1944125" cy="892375"/>
          </a:xfrm>
          <a:prstGeom prst="rect">
            <a:avLst/>
          </a:prstGeom>
          <a:noFill/>
          <a:ln>
            <a:noFill/>
          </a:ln>
        </p:spPr>
      </p:pic>
      <p:sp>
        <p:nvSpPr>
          <p:cNvPr id="535" name="Google Shape;535;gfacf545f29_7_151"/>
          <p:cNvSpPr txBox="1"/>
          <p:nvPr/>
        </p:nvSpPr>
        <p:spPr>
          <a:xfrm>
            <a:off x="1715178" y="6094100"/>
            <a:ext cx="3000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b="1" dirty="0">
                <a:solidFill>
                  <a:schemeClr val="dk2"/>
                </a:solidFill>
                <a:latin typeface="Trebuchet MS"/>
                <a:ea typeface="Trebuchet MS"/>
                <a:cs typeface="Trebuchet MS"/>
                <a:sym typeface="Trebuchet MS"/>
              </a:rPr>
              <a:t>: psycopg2</a:t>
            </a:r>
            <a:endParaRPr sz="1200" dirty="0"/>
          </a:p>
        </p:txBody>
      </p:sp>
      <p:pic>
        <p:nvPicPr>
          <p:cNvPr id="536" name="Google Shape;536;gfacf545f29_7_151"/>
          <p:cNvPicPr preferRelativeResize="0"/>
          <p:nvPr/>
        </p:nvPicPr>
        <p:blipFill>
          <a:blip r:embed="rId4">
            <a:alphaModFix/>
          </a:blip>
          <a:stretch>
            <a:fillRect/>
          </a:stretch>
        </p:blipFill>
        <p:spPr>
          <a:xfrm>
            <a:off x="6336825" y="1011975"/>
            <a:ext cx="5291376" cy="1508950"/>
          </a:xfrm>
          <a:prstGeom prst="rect">
            <a:avLst/>
          </a:prstGeom>
          <a:noFill/>
          <a:ln>
            <a:noFill/>
          </a:ln>
        </p:spPr>
      </p:pic>
      <p:pic>
        <p:nvPicPr>
          <p:cNvPr id="537" name="Google Shape;537;gfacf545f29_7_151"/>
          <p:cNvPicPr preferRelativeResize="0"/>
          <p:nvPr/>
        </p:nvPicPr>
        <p:blipFill>
          <a:blip r:embed="rId5">
            <a:alphaModFix/>
          </a:blip>
          <a:stretch>
            <a:fillRect/>
          </a:stretch>
        </p:blipFill>
        <p:spPr>
          <a:xfrm>
            <a:off x="6336825" y="2652425"/>
            <a:ext cx="2377701" cy="892350"/>
          </a:xfrm>
          <a:prstGeom prst="rect">
            <a:avLst/>
          </a:prstGeom>
          <a:noFill/>
          <a:ln>
            <a:noFill/>
          </a:ln>
        </p:spPr>
      </p:pic>
      <p:sp>
        <p:nvSpPr>
          <p:cNvPr id="538" name="Google Shape;538;gfacf545f29_7_151"/>
          <p:cNvSpPr txBox="1"/>
          <p:nvPr/>
        </p:nvSpPr>
        <p:spPr>
          <a:xfrm>
            <a:off x="8773650" y="2652425"/>
            <a:ext cx="3000000" cy="70785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b="1" dirty="0">
                <a:latin typeface="Trebuchet MS"/>
                <a:ea typeface="Trebuchet MS"/>
                <a:cs typeface="Trebuchet MS"/>
                <a:sym typeface="Trebuchet MS"/>
              </a:rPr>
              <a:t>: py2neo, Cypher query language and APOC library </a:t>
            </a:r>
            <a:endParaRPr sz="600" dirty="0"/>
          </a:p>
        </p:txBody>
      </p:sp>
      <p:pic>
        <p:nvPicPr>
          <p:cNvPr id="539" name="Google Shape;539;gfacf545f29_7_151"/>
          <p:cNvPicPr preferRelativeResize="0"/>
          <p:nvPr/>
        </p:nvPicPr>
        <p:blipFill rotWithShape="1">
          <a:blip r:embed="rId6">
            <a:alphaModFix/>
          </a:blip>
          <a:srcRect l="1458" b="5258"/>
          <a:stretch/>
        </p:blipFill>
        <p:spPr>
          <a:xfrm>
            <a:off x="6206525" y="3811525"/>
            <a:ext cx="5810900" cy="1158950"/>
          </a:xfrm>
          <a:prstGeom prst="rect">
            <a:avLst/>
          </a:prstGeom>
          <a:noFill/>
          <a:ln>
            <a:noFill/>
          </a:ln>
        </p:spPr>
      </p:pic>
      <p:pic>
        <p:nvPicPr>
          <p:cNvPr id="540" name="Google Shape;540;gfacf545f29_7_151"/>
          <p:cNvPicPr preferRelativeResize="0"/>
          <p:nvPr/>
        </p:nvPicPr>
        <p:blipFill>
          <a:blip r:embed="rId7">
            <a:alphaModFix/>
          </a:blip>
          <a:stretch>
            <a:fillRect/>
          </a:stretch>
        </p:blipFill>
        <p:spPr>
          <a:xfrm>
            <a:off x="6187162" y="5159975"/>
            <a:ext cx="2677026" cy="892350"/>
          </a:xfrm>
          <a:prstGeom prst="rect">
            <a:avLst/>
          </a:prstGeom>
          <a:noFill/>
          <a:ln>
            <a:noFill/>
          </a:ln>
        </p:spPr>
      </p:pic>
      <p:sp>
        <p:nvSpPr>
          <p:cNvPr id="541" name="Google Shape;541;gfacf545f29_7_151"/>
          <p:cNvSpPr txBox="1"/>
          <p:nvPr/>
        </p:nvSpPr>
        <p:spPr>
          <a:xfrm>
            <a:off x="8015387" y="5497282"/>
            <a:ext cx="3000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700" b="1" dirty="0">
                <a:latin typeface="Trebuchet MS"/>
                <a:ea typeface="Trebuchet MS"/>
                <a:cs typeface="Trebuchet MS"/>
                <a:sym typeface="Trebuchet MS"/>
              </a:rPr>
              <a:t>: </a:t>
            </a:r>
            <a:r>
              <a:rPr lang="en-GB" sz="1700" b="1" dirty="0" err="1">
                <a:latin typeface="Trebuchet MS"/>
                <a:ea typeface="Trebuchet MS"/>
                <a:cs typeface="Trebuchet MS"/>
                <a:sym typeface="Trebuchet MS"/>
              </a:rPr>
              <a:t>Pymongo</a:t>
            </a:r>
            <a:endParaRPr sz="1700" b="1" dirty="0">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duct Development Project Proposal by Slidesgo">
  <a:themeElements>
    <a:clrScheme name="Simple Light">
      <a:dk1>
        <a:srgbClr val="1A2263"/>
      </a:dk1>
      <a:lt1>
        <a:srgbClr val="FFF0DE"/>
      </a:lt1>
      <a:dk2>
        <a:srgbClr val="444444"/>
      </a:dk2>
      <a:lt2>
        <a:srgbClr val="DB4646"/>
      </a:lt2>
      <a:accent1>
        <a:srgbClr val="F76868"/>
      </a:accent1>
      <a:accent2>
        <a:srgbClr val="945526"/>
      </a:accent2>
      <a:accent3>
        <a:srgbClr val="EBCAB3"/>
      </a:accent3>
      <a:accent4>
        <a:srgbClr val="DEA23C"/>
      </a:accent4>
      <a:accent5>
        <a:srgbClr val="536E4C"/>
      </a:accent5>
      <a:accent6>
        <a:srgbClr val="3D489C"/>
      </a:accent6>
      <a:hlink>
        <a:srgbClr val="1A22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1362</Words>
  <Application>Microsoft Macintosh PowerPoint</Application>
  <PresentationFormat>Widescreen</PresentationFormat>
  <Paragraphs>246</Paragraphs>
  <Slides>29</Slides>
  <Notes>29</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29</vt:i4>
      </vt:variant>
    </vt:vector>
  </HeadingPairs>
  <TitlesOfParts>
    <vt:vector size="47" baseType="lpstr">
      <vt:lpstr>Arial</vt:lpstr>
      <vt:lpstr>Lato</vt:lpstr>
      <vt:lpstr>Lato Light</vt:lpstr>
      <vt:lpstr>Montserrat SemiBold</vt:lpstr>
      <vt:lpstr>Montserrat Black</vt:lpstr>
      <vt:lpstr>Times New Roman</vt:lpstr>
      <vt:lpstr>Trebuchet MS</vt:lpstr>
      <vt:lpstr>Open Sans ExtraBold</vt:lpstr>
      <vt:lpstr>Open Sans</vt:lpstr>
      <vt:lpstr>Courier New</vt:lpstr>
      <vt:lpstr>Montserrat</vt:lpstr>
      <vt:lpstr>Roboto Condensed Light</vt:lpstr>
      <vt:lpstr>Calibri</vt:lpstr>
      <vt:lpstr>Catamaran</vt:lpstr>
      <vt:lpstr>Fira Sans Extra Condensed Medium</vt:lpstr>
      <vt:lpstr>Livvic</vt:lpstr>
      <vt:lpstr>Office Theme</vt:lpstr>
      <vt:lpstr>Product Development Project Proposal by Slidesgo</vt:lpstr>
      <vt:lpstr>Glow Byte Hackaton 2021</vt:lpstr>
      <vt:lpstr>Current scoring system</vt:lpstr>
      <vt:lpstr>Road map</vt:lpstr>
      <vt:lpstr>1</vt:lpstr>
      <vt:lpstr>Extracted data</vt:lpstr>
      <vt:lpstr>Primary data analysis : relevance for the following use</vt:lpstr>
      <vt:lpstr>PowerPoint Presentation</vt:lpstr>
      <vt:lpstr>2</vt:lpstr>
      <vt:lpstr>PowerPoint Presentation</vt:lpstr>
      <vt:lpstr>3</vt:lpstr>
      <vt:lpstr>Application processing (Postgresql)</vt:lpstr>
      <vt:lpstr>PowerPoint Presentation</vt:lpstr>
      <vt:lpstr>Data filtering and analysis: Postgresql</vt:lpstr>
      <vt:lpstr>PowerPoint Presentation</vt:lpstr>
      <vt:lpstr>PowerPoint Presentation</vt:lpstr>
      <vt:lpstr>Mongodb: text processing</vt:lpstr>
      <vt:lpstr>4</vt:lpstr>
      <vt:lpstr>5</vt:lpstr>
      <vt:lpstr>PowerPoint Presentation</vt:lpstr>
      <vt:lpstr>Final product</vt:lpstr>
      <vt:lpstr>Roadmap: 1 additional data to improve scoring</vt:lpstr>
      <vt:lpstr>Roadmap: 2 adding a point system after the green flag</vt:lpstr>
      <vt:lpstr>Implementing the point system</vt:lpstr>
      <vt:lpstr>Roadmap 3: change in primary scoring based on literature data, after analysis</vt:lpstr>
      <vt:lpstr>PowerPoint Presentation</vt:lpstr>
      <vt:lpstr>Marketing #1 – different borrower category</vt:lpstr>
      <vt:lpstr>PowerPoint Presentation</vt:lpstr>
      <vt:lpstr>Our team   </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Glow Byte Hackaton 2021</dc:title>
  <dc:creator>Maria Zelenova</dc:creator>
  <cp:lastModifiedBy>Maria Zelenova</cp:lastModifiedBy>
  <cp:revision>15</cp:revision>
  <dcterms:created xsi:type="dcterms:W3CDTF">2021-10-21T10:27:46Z</dcterms:created>
  <dcterms:modified xsi:type="dcterms:W3CDTF">2022-01-30T23:25:18Z</dcterms:modified>
</cp:coreProperties>
</file>